
<file path=[Content_Types].xml><?xml version="1.0" encoding="utf-8"?>
<Types xmlns="http://schemas.openxmlformats.org/package/2006/content-types">
  <Default Extension="jfif" ContentType="image/jpeg"/>
  <Default Extension="jpeg" ContentType="image/jpeg"/>
  <Default Extension="png" ContentType="image/png"/>
  <Default Extension="rels" ContentType="application/vnd.openxmlformats-package.relationships+xml"/>
  <Default Extension="svg" ContentType="image/svg+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0" r:id="rId1"/>
  </p:sldMasterIdLst>
  <p:sldIdLst>
    <p:sldId id="256" r:id="rId2"/>
    <p:sldId id="257" r:id="rId3"/>
    <p:sldId id="258" r:id="rId4"/>
    <p:sldId id="259" r:id="rId5"/>
    <p:sldId id="266" r:id="rId6"/>
    <p:sldId id="260" r:id="rId7"/>
    <p:sldId id="269" r:id="rId8"/>
    <p:sldId id="261" r:id="rId9"/>
    <p:sldId id="262" r:id="rId10"/>
    <p:sldId id="263" r:id="rId11"/>
    <p:sldId id="264" r:id="rId12"/>
    <p:sldId id="265" r:id="rId13"/>
    <p:sldId id="267" r:id="rId14"/>
    <p:sldId id="268" r:id="rId15"/>
    <p:sldId id="270" r:id="rId16"/>
    <p:sldId id="271" r:id="rId1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00" autoAdjust="0"/>
    <p:restoredTop sz="94660"/>
  </p:normalViewPr>
  <p:slideViewPr>
    <p:cSldViewPr snapToGrid="0">
      <p:cViewPr varScale="1">
        <p:scale>
          <a:sx n="70" d="100"/>
          <a:sy n="70" d="100"/>
        </p:scale>
        <p:origin x="1166" y="2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_rels/data2.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svg"/><Relationship Id="rId1" Type="http://schemas.openxmlformats.org/officeDocument/2006/relationships/image" Target="../media/image9.png"/><Relationship Id="rId4" Type="http://schemas.openxmlformats.org/officeDocument/2006/relationships/image" Target="../media/image12.svg"/></Relationships>
</file>

<file path=ppt/diagrams/_rels/drawing2.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svg"/><Relationship Id="rId1" Type="http://schemas.openxmlformats.org/officeDocument/2006/relationships/image" Target="../media/image9.png"/><Relationship Id="rId4" Type="http://schemas.openxmlformats.org/officeDocument/2006/relationships/image" Target="../media/image12.svg"/></Relationships>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18/5/colors/Iconchunking_neutralbg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bg1">
        <a:lumMod val="95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CF6FB6FE-DAC6-4AD8-8194-3EFE1D847D4E}" type="doc">
      <dgm:prSet loTypeId="urn:microsoft.com/office/officeart/2005/8/layout/vList2" loCatId="list" qsTypeId="urn:microsoft.com/office/officeart/2005/8/quickstyle/simple1" qsCatId="simple" csTypeId="urn:microsoft.com/office/officeart/2005/8/colors/colorful2" csCatId="colorful"/>
      <dgm:spPr/>
      <dgm:t>
        <a:bodyPr/>
        <a:lstStyle/>
        <a:p>
          <a:endParaRPr lang="en-US"/>
        </a:p>
      </dgm:t>
    </dgm:pt>
    <dgm:pt modelId="{0C8CA9BE-776D-44FF-9B5C-22A30390A503}">
      <dgm:prSet/>
      <dgm:spPr/>
      <dgm:t>
        <a:bodyPr/>
        <a:lstStyle/>
        <a:p>
          <a:r>
            <a:rPr lang="en-US" dirty="0"/>
            <a:t>A very attractive price to the market, that according to Engineering costs of data management related, marketing surveys, match with own developed prizes.</a:t>
          </a:r>
        </a:p>
      </dgm:t>
    </dgm:pt>
    <dgm:pt modelId="{A10B4EF2-FE13-4766-8E94-561E43D66F50}" type="parTrans" cxnId="{BC26E3F7-6F82-42D1-82C0-A03A0CD6ED2B}">
      <dgm:prSet/>
      <dgm:spPr/>
      <dgm:t>
        <a:bodyPr/>
        <a:lstStyle/>
        <a:p>
          <a:endParaRPr lang="en-US"/>
        </a:p>
      </dgm:t>
    </dgm:pt>
    <dgm:pt modelId="{5F338B9E-BD71-4878-9152-00E82FF8AAB7}" type="sibTrans" cxnId="{BC26E3F7-6F82-42D1-82C0-A03A0CD6ED2B}">
      <dgm:prSet/>
      <dgm:spPr/>
      <dgm:t>
        <a:bodyPr/>
        <a:lstStyle/>
        <a:p>
          <a:endParaRPr lang="en-US"/>
        </a:p>
      </dgm:t>
    </dgm:pt>
    <dgm:pt modelId="{1E79E9FF-594D-44DE-B024-1640DA4D91A8}">
      <dgm:prSet/>
      <dgm:spPr/>
      <dgm:t>
        <a:bodyPr/>
        <a:lstStyle/>
        <a:p>
          <a:r>
            <a:rPr lang="en-US" dirty="0"/>
            <a:t>An incomparable capacity business minded set up.</a:t>
          </a:r>
        </a:p>
      </dgm:t>
    </dgm:pt>
    <dgm:pt modelId="{83CA905D-AED1-4D7C-B43C-8882DDD08251}" type="parTrans" cxnId="{43A81C9A-FEA0-4D5D-BB0F-336BDCBBFC32}">
      <dgm:prSet/>
      <dgm:spPr/>
      <dgm:t>
        <a:bodyPr/>
        <a:lstStyle/>
        <a:p>
          <a:endParaRPr lang="en-US"/>
        </a:p>
      </dgm:t>
    </dgm:pt>
    <dgm:pt modelId="{170A53DC-E956-49F5-9E8C-1A44DAD268D6}" type="sibTrans" cxnId="{43A81C9A-FEA0-4D5D-BB0F-336BDCBBFC32}">
      <dgm:prSet/>
      <dgm:spPr/>
      <dgm:t>
        <a:bodyPr/>
        <a:lstStyle/>
        <a:p>
          <a:endParaRPr lang="en-US"/>
        </a:p>
      </dgm:t>
    </dgm:pt>
    <dgm:pt modelId="{40181196-CAEE-4D41-8C06-65A806EAF50D}">
      <dgm:prSet/>
      <dgm:spPr/>
      <dgm:t>
        <a:bodyPr/>
        <a:lstStyle/>
        <a:p>
          <a:r>
            <a:rPr lang="en-US" dirty="0"/>
            <a:t>A data sheet that will have instructions of how to make work at it’s best digital sales.</a:t>
          </a:r>
        </a:p>
      </dgm:t>
    </dgm:pt>
    <dgm:pt modelId="{C751D994-5219-4DE9-BF8F-2910E5CCB49D}" type="parTrans" cxnId="{51CD3D91-ED86-4F39-BC0B-12E94098A092}">
      <dgm:prSet/>
      <dgm:spPr/>
      <dgm:t>
        <a:bodyPr/>
        <a:lstStyle/>
        <a:p>
          <a:endParaRPr lang="en-US"/>
        </a:p>
      </dgm:t>
    </dgm:pt>
    <dgm:pt modelId="{5148ED9B-81C0-4246-9197-652A23A6CB1D}" type="sibTrans" cxnId="{51CD3D91-ED86-4F39-BC0B-12E94098A092}">
      <dgm:prSet/>
      <dgm:spPr/>
      <dgm:t>
        <a:bodyPr/>
        <a:lstStyle/>
        <a:p>
          <a:endParaRPr lang="en-US"/>
        </a:p>
      </dgm:t>
    </dgm:pt>
    <dgm:pt modelId="{E0B55912-7F21-470C-9293-A91C530486CE}">
      <dgm:prSet/>
      <dgm:spPr/>
      <dgm:t>
        <a:bodyPr/>
        <a:lstStyle/>
        <a:p>
          <a:r>
            <a:rPr lang="en-US" dirty="0"/>
            <a:t>The algorithm with logical explanation.</a:t>
          </a:r>
        </a:p>
      </dgm:t>
    </dgm:pt>
    <dgm:pt modelId="{A3F0BE4B-0857-41A1-8B62-F9327B78ABE6}" type="parTrans" cxnId="{E7120450-D611-44F1-82B4-7D15FE12A4BA}">
      <dgm:prSet/>
      <dgm:spPr/>
      <dgm:t>
        <a:bodyPr/>
        <a:lstStyle/>
        <a:p>
          <a:endParaRPr lang="en-US"/>
        </a:p>
      </dgm:t>
    </dgm:pt>
    <dgm:pt modelId="{E4A2889F-4B69-49D0-B986-79C4E1205BB8}" type="sibTrans" cxnId="{E7120450-D611-44F1-82B4-7D15FE12A4BA}">
      <dgm:prSet/>
      <dgm:spPr/>
      <dgm:t>
        <a:bodyPr/>
        <a:lstStyle/>
        <a:p>
          <a:endParaRPr lang="en-US"/>
        </a:p>
      </dgm:t>
    </dgm:pt>
    <dgm:pt modelId="{7C597177-101E-46FD-BA3A-E631E70E61F8}" type="pres">
      <dgm:prSet presAssocID="{CF6FB6FE-DAC6-4AD8-8194-3EFE1D847D4E}" presName="linear" presStyleCnt="0">
        <dgm:presLayoutVars>
          <dgm:animLvl val="lvl"/>
          <dgm:resizeHandles val="exact"/>
        </dgm:presLayoutVars>
      </dgm:prSet>
      <dgm:spPr/>
    </dgm:pt>
    <dgm:pt modelId="{7D0854BE-0324-4A81-8199-16E27B1C226E}" type="pres">
      <dgm:prSet presAssocID="{0C8CA9BE-776D-44FF-9B5C-22A30390A503}" presName="parentText" presStyleLbl="node1" presStyleIdx="0" presStyleCnt="4">
        <dgm:presLayoutVars>
          <dgm:chMax val="0"/>
          <dgm:bulletEnabled val="1"/>
        </dgm:presLayoutVars>
      </dgm:prSet>
      <dgm:spPr/>
    </dgm:pt>
    <dgm:pt modelId="{E2743040-13D5-4857-9DC8-0DE0CBB67FD4}" type="pres">
      <dgm:prSet presAssocID="{5F338B9E-BD71-4878-9152-00E82FF8AAB7}" presName="spacer" presStyleCnt="0"/>
      <dgm:spPr/>
    </dgm:pt>
    <dgm:pt modelId="{AFBF1350-47EC-45F3-971C-E4F00D619F26}" type="pres">
      <dgm:prSet presAssocID="{1E79E9FF-594D-44DE-B024-1640DA4D91A8}" presName="parentText" presStyleLbl="node1" presStyleIdx="1" presStyleCnt="4">
        <dgm:presLayoutVars>
          <dgm:chMax val="0"/>
          <dgm:bulletEnabled val="1"/>
        </dgm:presLayoutVars>
      </dgm:prSet>
      <dgm:spPr/>
    </dgm:pt>
    <dgm:pt modelId="{5A29A936-0920-4C06-A397-9812631CC048}" type="pres">
      <dgm:prSet presAssocID="{170A53DC-E956-49F5-9E8C-1A44DAD268D6}" presName="spacer" presStyleCnt="0"/>
      <dgm:spPr/>
    </dgm:pt>
    <dgm:pt modelId="{F61BEAAE-01FF-458C-A031-701EBD5F3B72}" type="pres">
      <dgm:prSet presAssocID="{40181196-CAEE-4D41-8C06-65A806EAF50D}" presName="parentText" presStyleLbl="node1" presStyleIdx="2" presStyleCnt="4">
        <dgm:presLayoutVars>
          <dgm:chMax val="0"/>
          <dgm:bulletEnabled val="1"/>
        </dgm:presLayoutVars>
      </dgm:prSet>
      <dgm:spPr/>
    </dgm:pt>
    <dgm:pt modelId="{F2C10A9E-96D9-4939-A6CC-D1B87C817C92}" type="pres">
      <dgm:prSet presAssocID="{5148ED9B-81C0-4246-9197-652A23A6CB1D}" presName="spacer" presStyleCnt="0"/>
      <dgm:spPr/>
    </dgm:pt>
    <dgm:pt modelId="{5440C0B8-6AF1-4914-8A22-F6EBD1FD39EC}" type="pres">
      <dgm:prSet presAssocID="{E0B55912-7F21-470C-9293-A91C530486CE}" presName="parentText" presStyleLbl="node1" presStyleIdx="3" presStyleCnt="4">
        <dgm:presLayoutVars>
          <dgm:chMax val="0"/>
          <dgm:bulletEnabled val="1"/>
        </dgm:presLayoutVars>
      </dgm:prSet>
      <dgm:spPr/>
    </dgm:pt>
  </dgm:ptLst>
  <dgm:cxnLst>
    <dgm:cxn modelId="{6FE26211-B456-430C-B3C0-EFAA3949B6A0}" type="presOf" srcId="{CF6FB6FE-DAC6-4AD8-8194-3EFE1D847D4E}" destId="{7C597177-101E-46FD-BA3A-E631E70E61F8}" srcOrd="0" destOrd="0" presId="urn:microsoft.com/office/officeart/2005/8/layout/vList2"/>
    <dgm:cxn modelId="{701B5B3A-5AA8-4717-AEF9-D90A65C10196}" type="presOf" srcId="{E0B55912-7F21-470C-9293-A91C530486CE}" destId="{5440C0B8-6AF1-4914-8A22-F6EBD1FD39EC}" srcOrd="0" destOrd="0" presId="urn:microsoft.com/office/officeart/2005/8/layout/vList2"/>
    <dgm:cxn modelId="{5F614B68-93B6-490E-A3E8-2B3DD2A91371}" type="presOf" srcId="{40181196-CAEE-4D41-8C06-65A806EAF50D}" destId="{F61BEAAE-01FF-458C-A031-701EBD5F3B72}" srcOrd="0" destOrd="0" presId="urn:microsoft.com/office/officeart/2005/8/layout/vList2"/>
    <dgm:cxn modelId="{E7120450-D611-44F1-82B4-7D15FE12A4BA}" srcId="{CF6FB6FE-DAC6-4AD8-8194-3EFE1D847D4E}" destId="{E0B55912-7F21-470C-9293-A91C530486CE}" srcOrd="3" destOrd="0" parTransId="{A3F0BE4B-0857-41A1-8B62-F9327B78ABE6}" sibTransId="{E4A2889F-4B69-49D0-B986-79C4E1205BB8}"/>
    <dgm:cxn modelId="{93CB6759-8F3A-46A8-A567-50E56D46E8AE}" type="presOf" srcId="{0C8CA9BE-776D-44FF-9B5C-22A30390A503}" destId="{7D0854BE-0324-4A81-8199-16E27B1C226E}" srcOrd="0" destOrd="0" presId="urn:microsoft.com/office/officeart/2005/8/layout/vList2"/>
    <dgm:cxn modelId="{51CD3D91-ED86-4F39-BC0B-12E94098A092}" srcId="{CF6FB6FE-DAC6-4AD8-8194-3EFE1D847D4E}" destId="{40181196-CAEE-4D41-8C06-65A806EAF50D}" srcOrd="2" destOrd="0" parTransId="{C751D994-5219-4DE9-BF8F-2910E5CCB49D}" sibTransId="{5148ED9B-81C0-4246-9197-652A23A6CB1D}"/>
    <dgm:cxn modelId="{43A81C9A-FEA0-4D5D-BB0F-336BDCBBFC32}" srcId="{CF6FB6FE-DAC6-4AD8-8194-3EFE1D847D4E}" destId="{1E79E9FF-594D-44DE-B024-1640DA4D91A8}" srcOrd="1" destOrd="0" parTransId="{83CA905D-AED1-4D7C-B43C-8882DDD08251}" sibTransId="{170A53DC-E956-49F5-9E8C-1A44DAD268D6}"/>
    <dgm:cxn modelId="{23F6B7D8-A629-47DF-8DB4-3199ADF33A75}" type="presOf" srcId="{1E79E9FF-594D-44DE-B024-1640DA4D91A8}" destId="{AFBF1350-47EC-45F3-971C-E4F00D619F26}" srcOrd="0" destOrd="0" presId="urn:microsoft.com/office/officeart/2005/8/layout/vList2"/>
    <dgm:cxn modelId="{BC26E3F7-6F82-42D1-82C0-A03A0CD6ED2B}" srcId="{CF6FB6FE-DAC6-4AD8-8194-3EFE1D847D4E}" destId="{0C8CA9BE-776D-44FF-9B5C-22A30390A503}" srcOrd="0" destOrd="0" parTransId="{A10B4EF2-FE13-4766-8E94-561E43D66F50}" sibTransId="{5F338B9E-BD71-4878-9152-00E82FF8AAB7}"/>
    <dgm:cxn modelId="{C6076DD9-AE8F-4938-85A2-41234BFFBC26}" type="presParOf" srcId="{7C597177-101E-46FD-BA3A-E631E70E61F8}" destId="{7D0854BE-0324-4A81-8199-16E27B1C226E}" srcOrd="0" destOrd="0" presId="urn:microsoft.com/office/officeart/2005/8/layout/vList2"/>
    <dgm:cxn modelId="{D28814CF-0861-4E94-BF0A-3360AD4AC1F6}" type="presParOf" srcId="{7C597177-101E-46FD-BA3A-E631E70E61F8}" destId="{E2743040-13D5-4857-9DC8-0DE0CBB67FD4}" srcOrd="1" destOrd="0" presId="urn:microsoft.com/office/officeart/2005/8/layout/vList2"/>
    <dgm:cxn modelId="{4F870F9D-F524-4CEA-A5A7-996D78978993}" type="presParOf" srcId="{7C597177-101E-46FD-BA3A-E631E70E61F8}" destId="{AFBF1350-47EC-45F3-971C-E4F00D619F26}" srcOrd="2" destOrd="0" presId="urn:microsoft.com/office/officeart/2005/8/layout/vList2"/>
    <dgm:cxn modelId="{A41293F6-26F9-4E3D-8803-800BFE636440}" type="presParOf" srcId="{7C597177-101E-46FD-BA3A-E631E70E61F8}" destId="{5A29A936-0920-4C06-A397-9812631CC048}" srcOrd="3" destOrd="0" presId="urn:microsoft.com/office/officeart/2005/8/layout/vList2"/>
    <dgm:cxn modelId="{F6519FB5-786F-4DC3-8061-F82276DB2502}" type="presParOf" srcId="{7C597177-101E-46FD-BA3A-E631E70E61F8}" destId="{F61BEAAE-01FF-458C-A031-701EBD5F3B72}" srcOrd="4" destOrd="0" presId="urn:microsoft.com/office/officeart/2005/8/layout/vList2"/>
    <dgm:cxn modelId="{D372F446-0597-4DCE-A3D4-5CBADDA1E867}" type="presParOf" srcId="{7C597177-101E-46FD-BA3A-E631E70E61F8}" destId="{F2C10A9E-96D9-4939-A6CC-D1B87C817C92}" srcOrd="5" destOrd="0" presId="urn:microsoft.com/office/officeart/2005/8/layout/vList2"/>
    <dgm:cxn modelId="{ED4045D7-9F28-4E01-B7AA-99B5828EB0EF}" type="presParOf" srcId="{7C597177-101E-46FD-BA3A-E631E70E61F8}" destId="{5440C0B8-6AF1-4914-8A22-F6EBD1FD39EC}" srcOrd="6"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66FF1A94-D5BA-4A7B-A12F-AAE2F26160E9}" type="doc">
      <dgm:prSet loTypeId="urn:microsoft.com/office/officeart/2018/2/layout/IconLabelList" loCatId="icon" qsTypeId="urn:microsoft.com/office/officeart/2005/8/quickstyle/simple1" qsCatId="simple" csTypeId="urn:microsoft.com/office/officeart/2018/5/colors/Iconchunking_neutralbg_colorful1" csCatId="colorful" phldr="1"/>
      <dgm:spPr/>
      <dgm:t>
        <a:bodyPr/>
        <a:lstStyle/>
        <a:p>
          <a:endParaRPr lang="en-US"/>
        </a:p>
      </dgm:t>
    </dgm:pt>
    <dgm:pt modelId="{0C3B4BCE-D1E6-485F-BAE2-4238DE064880}">
      <dgm:prSet custT="1"/>
      <dgm:spPr/>
      <dgm:t>
        <a:bodyPr/>
        <a:lstStyle/>
        <a:p>
          <a:r>
            <a:rPr lang="en-US" sz="2000" dirty="0"/>
            <a:t>This is a new concept of business management, that according to ordinary marketing surveys, this one includes Engineering.</a:t>
          </a:r>
        </a:p>
      </dgm:t>
    </dgm:pt>
    <dgm:pt modelId="{B323F07B-BAAE-4E10-808B-AA868365F82E}" type="parTrans" cxnId="{6BE419C8-2503-4AF0-8D71-954C16E19DCA}">
      <dgm:prSet/>
      <dgm:spPr/>
      <dgm:t>
        <a:bodyPr/>
        <a:lstStyle/>
        <a:p>
          <a:endParaRPr lang="en-US"/>
        </a:p>
      </dgm:t>
    </dgm:pt>
    <dgm:pt modelId="{B26EDF6C-8810-4717-A2EC-14B7A2C7F11B}" type="sibTrans" cxnId="{6BE419C8-2503-4AF0-8D71-954C16E19DCA}">
      <dgm:prSet/>
      <dgm:spPr/>
      <dgm:t>
        <a:bodyPr/>
        <a:lstStyle/>
        <a:p>
          <a:endParaRPr lang="en-US"/>
        </a:p>
      </dgm:t>
    </dgm:pt>
    <dgm:pt modelId="{30969664-8987-4C72-8173-62F109126434}">
      <dgm:prSet custT="1"/>
      <dgm:spPr/>
      <dgm:t>
        <a:bodyPr/>
        <a:lstStyle/>
        <a:p>
          <a:r>
            <a:rPr lang="en-US" sz="1600" dirty="0"/>
            <a:t>Normal Marketing surveys and Marketing techniques although effective they are not accurate at the moment of targeting  goals to the maximum capacity, due to the lack of engineering in their measures.</a:t>
          </a:r>
        </a:p>
      </dgm:t>
    </dgm:pt>
    <dgm:pt modelId="{E0F81F02-E3C3-48A8-AE4B-78693BC34253}" type="parTrans" cxnId="{419C08BE-9AA7-4F5A-8C73-BF1FA63C0039}">
      <dgm:prSet/>
      <dgm:spPr/>
      <dgm:t>
        <a:bodyPr/>
        <a:lstStyle/>
        <a:p>
          <a:endParaRPr lang="en-US"/>
        </a:p>
      </dgm:t>
    </dgm:pt>
    <dgm:pt modelId="{0F1A934A-69E3-4322-BC2B-59673CF3AFAB}" type="sibTrans" cxnId="{419C08BE-9AA7-4F5A-8C73-BF1FA63C0039}">
      <dgm:prSet/>
      <dgm:spPr/>
      <dgm:t>
        <a:bodyPr/>
        <a:lstStyle/>
        <a:p>
          <a:endParaRPr lang="en-US"/>
        </a:p>
      </dgm:t>
    </dgm:pt>
    <dgm:pt modelId="{6240C9B4-EFD4-4722-AD1A-A1766A7BC0A9}" type="pres">
      <dgm:prSet presAssocID="{66FF1A94-D5BA-4A7B-A12F-AAE2F26160E9}" presName="root" presStyleCnt="0">
        <dgm:presLayoutVars>
          <dgm:dir/>
          <dgm:resizeHandles val="exact"/>
        </dgm:presLayoutVars>
      </dgm:prSet>
      <dgm:spPr/>
    </dgm:pt>
    <dgm:pt modelId="{FADD59D1-AF9B-4C77-A9B6-35CB191C2B56}" type="pres">
      <dgm:prSet presAssocID="{0C3B4BCE-D1E6-485F-BAE2-4238DE064880}" presName="compNode" presStyleCnt="0"/>
      <dgm:spPr/>
    </dgm:pt>
    <dgm:pt modelId="{DD3DFE01-1B1A-4C24-8478-4BA4033CA651}" type="pres">
      <dgm:prSet presAssocID="{0C3B4BCE-D1E6-485F-BAE2-4238DE064880}" presName="iconRect" presStyleLbl="node1" presStyleIdx="0" presStyleCnt="2"/>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Gears"/>
        </a:ext>
      </dgm:extLst>
    </dgm:pt>
    <dgm:pt modelId="{9B7E3F80-5F08-4500-887D-AF51BDFA4CEA}" type="pres">
      <dgm:prSet presAssocID="{0C3B4BCE-D1E6-485F-BAE2-4238DE064880}" presName="spaceRect" presStyleCnt="0"/>
      <dgm:spPr/>
    </dgm:pt>
    <dgm:pt modelId="{D8B290C0-B330-4D52-9EC4-E4A8E4549335}" type="pres">
      <dgm:prSet presAssocID="{0C3B4BCE-D1E6-485F-BAE2-4238DE064880}" presName="textRect" presStyleLbl="revTx" presStyleIdx="0" presStyleCnt="2">
        <dgm:presLayoutVars>
          <dgm:chMax val="1"/>
          <dgm:chPref val="1"/>
        </dgm:presLayoutVars>
      </dgm:prSet>
      <dgm:spPr/>
    </dgm:pt>
    <dgm:pt modelId="{0DB3FBF4-0A4B-4880-8E88-6786A13EC3EB}" type="pres">
      <dgm:prSet presAssocID="{B26EDF6C-8810-4717-A2EC-14B7A2C7F11B}" presName="sibTrans" presStyleCnt="0"/>
      <dgm:spPr/>
    </dgm:pt>
    <dgm:pt modelId="{BFA1480E-0208-4ED3-8C65-C95C2A5C2C7C}" type="pres">
      <dgm:prSet presAssocID="{30969664-8987-4C72-8173-62F109126434}" presName="compNode" presStyleCnt="0"/>
      <dgm:spPr/>
    </dgm:pt>
    <dgm:pt modelId="{80C53ECF-C560-41EF-905B-B39BD11493D2}" type="pres">
      <dgm:prSet presAssocID="{30969664-8987-4C72-8173-62F109126434}" presName="iconRect" presStyleLbl="node1" presStyleIdx="1" presStyleCnt="2"/>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Bullseye"/>
        </a:ext>
      </dgm:extLst>
    </dgm:pt>
    <dgm:pt modelId="{CFCACD44-D85B-4EFF-959A-829E0A4BAFDC}" type="pres">
      <dgm:prSet presAssocID="{30969664-8987-4C72-8173-62F109126434}" presName="spaceRect" presStyleCnt="0"/>
      <dgm:spPr/>
    </dgm:pt>
    <dgm:pt modelId="{0E98510C-069D-446D-A4C1-08FCB189735B}" type="pres">
      <dgm:prSet presAssocID="{30969664-8987-4C72-8173-62F109126434}" presName="textRect" presStyleLbl="revTx" presStyleIdx="1" presStyleCnt="2">
        <dgm:presLayoutVars>
          <dgm:chMax val="1"/>
          <dgm:chPref val="1"/>
        </dgm:presLayoutVars>
      </dgm:prSet>
      <dgm:spPr/>
    </dgm:pt>
  </dgm:ptLst>
  <dgm:cxnLst>
    <dgm:cxn modelId="{08A01E32-2064-465A-9EEC-BE284479098B}" type="presOf" srcId="{66FF1A94-D5BA-4A7B-A12F-AAE2F26160E9}" destId="{6240C9B4-EFD4-4722-AD1A-A1766A7BC0A9}" srcOrd="0" destOrd="0" presId="urn:microsoft.com/office/officeart/2018/2/layout/IconLabelList"/>
    <dgm:cxn modelId="{AFF08890-8567-4560-92E3-ED4208249F96}" type="presOf" srcId="{0C3B4BCE-D1E6-485F-BAE2-4238DE064880}" destId="{D8B290C0-B330-4D52-9EC4-E4A8E4549335}" srcOrd="0" destOrd="0" presId="urn:microsoft.com/office/officeart/2018/2/layout/IconLabelList"/>
    <dgm:cxn modelId="{419C08BE-9AA7-4F5A-8C73-BF1FA63C0039}" srcId="{66FF1A94-D5BA-4A7B-A12F-AAE2F26160E9}" destId="{30969664-8987-4C72-8173-62F109126434}" srcOrd="1" destOrd="0" parTransId="{E0F81F02-E3C3-48A8-AE4B-78693BC34253}" sibTransId="{0F1A934A-69E3-4322-BC2B-59673CF3AFAB}"/>
    <dgm:cxn modelId="{6BE419C8-2503-4AF0-8D71-954C16E19DCA}" srcId="{66FF1A94-D5BA-4A7B-A12F-AAE2F26160E9}" destId="{0C3B4BCE-D1E6-485F-BAE2-4238DE064880}" srcOrd="0" destOrd="0" parTransId="{B323F07B-BAAE-4E10-808B-AA868365F82E}" sibTransId="{B26EDF6C-8810-4717-A2EC-14B7A2C7F11B}"/>
    <dgm:cxn modelId="{E70DF1F9-714C-410D-B3AC-E02C195FCAD2}" type="presOf" srcId="{30969664-8987-4C72-8173-62F109126434}" destId="{0E98510C-069D-446D-A4C1-08FCB189735B}" srcOrd="0" destOrd="0" presId="urn:microsoft.com/office/officeart/2018/2/layout/IconLabelList"/>
    <dgm:cxn modelId="{8943B924-4F1E-4BD4-B901-AF99D3A3F970}" type="presParOf" srcId="{6240C9B4-EFD4-4722-AD1A-A1766A7BC0A9}" destId="{FADD59D1-AF9B-4C77-A9B6-35CB191C2B56}" srcOrd="0" destOrd="0" presId="urn:microsoft.com/office/officeart/2018/2/layout/IconLabelList"/>
    <dgm:cxn modelId="{62B779BD-1E48-44E6-8E62-D22F0A92AC61}" type="presParOf" srcId="{FADD59D1-AF9B-4C77-A9B6-35CB191C2B56}" destId="{DD3DFE01-1B1A-4C24-8478-4BA4033CA651}" srcOrd="0" destOrd="0" presId="urn:microsoft.com/office/officeart/2018/2/layout/IconLabelList"/>
    <dgm:cxn modelId="{932943B4-F0DC-457A-9CC9-D29B81534EC3}" type="presParOf" srcId="{FADD59D1-AF9B-4C77-A9B6-35CB191C2B56}" destId="{9B7E3F80-5F08-4500-887D-AF51BDFA4CEA}" srcOrd="1" destOrd="0" presId="urn:microsoft.com/office/officeart/2018/2/layout/IconLabelList"/>
    <dgm:cxn modelId="{9E3D3DB7-F7F7-41E5-9311-FBD10EDFBDC2}" type="presParOf" srcId="{FADD59D1-AF9B-4C77-A9B6-35CB191C2B56}" destId="{D8B290C0-B330-4D52-9EC4-E4A8E4549335}" srcOrd="2" destOrd="0" presId="urn:microsoft.com/office/officeart/2018/2/layout/IconLabelList"/>
    <dgm:cxn modelId="{4E6670EF-E11A-49A5-8815-4334A6D136C3}" type="presParOf" srcId="{6240C9B4-EFD4-4722-AD1A-A1766A7BC0A9}" destId="{0DB3FBF4-0A4B-4880-8E88-6786A13EC3EB}" srcOrd="1" destOrd="0" presId="urn:microsoft.com/office/officeart/2018/2/layout/IconLabelList"/>
    <dgm:cxn modelId="{FC819850-F53C-4746-9EAB-07FB24DF2E09}" type="presParOf" srcId="{6240C9B4-EFD4-4722-AD1A-A1766A7BC0A9}" destId="{BFA1480E-0208-4ED3-8C65-C95C2A5C2C7C}" srcOrd="2" destOrd="0" presId="urn:microsoft.com/office/officeart/2018/2/layout/IconLabelList"/>
    <dgm:cxn modelId="{88DB60E9-56A1-4C2C-8FB7-09FD95A7055F}" type="presParOf" srcId="{BFA1480E-0208-4ED3-8C65-C95C2A5C2C7C}" destId="{80C53ECF-C560-41EF-905B-B39BD11493D2}" srcOrd="0" destOrd="0" presId="urn:microsoft.com/office/officeart/2018/2/layout/IconLabelList"/>
    <dgm:cxn modelId="{78D313EA-5E30-4FE4-945B-62805AD19346}" type="presParOf" srcId="{BFA1480E-0208-4ED3-8C65-C95C2A5C2C7C}" destId="{CFCACD44-D85B-4EFF-959A-829E0A4BAFDC}" srcOrd="1" destOrd="0" presId="urn:microsoft.com/office/officeart/2018/2/layout/IconLabelList"/>
    <dgm:cxn modelId="{35D84850-1CF4-4E0F-85B8-8F829FEB9B93}" type="presParOf" srcId="{BFA1480E-0208-4ED3-8C65-C95C2A5C2C7C}" destId="{0E98510C-069D-446D-A4C1-08FCB189735B}" srcOrd="2" destOrd="0" presId="urn:microsoft.com/office/officeart/2018/2/layout/IconLabel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D0854BE-0324-4A81-8199-16E27B1C226E}">
      <dsp:nvSpPr>
        <dsp:cNvPr id="0" name=""/>
        <dsp:cNvSpPr/>
      </dsp:nvSpPr>
      <dsp:spPr>
        <a:xfrm>
          <a:off x="0" y="38099"/>
          <a:ext cx="6492875" cy="1209780"/>
        </a:xfrm>
        <a:prstGeom prst="roundRect">
          <a:avLst/>
        </a:prstGeom>
        <a:solidFill>
          <a:schemeClr val="accent2">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l" defTabSz="977900">
            <a:lnSpc>
              <a:spcPct val="90000"/>
            </a:lnSpc>
            <a:spcBef>
              <a:spcPct val="0"/>
            </a:spcBef>
            <a:spcAft>
              <a:spcPct val="35000"/>
            </a:spcAft>
            <a:buNone/>
          </a:pPr>
          <a:r>
            <a:rPr lang="en-US" sz="2200" kern="1200" dirty="0"/>
            <a:t>A very attractive price to the market, that according to Engineering costs of data management related, marketing surveys, match with own developed prizes.</a:t>
          </a:r>
        </a:p>
      </dsp:txBody>
      <dsp:txXfrm>
        <a:off x="59057" y="97156"/>
        <a:ext cx="6374761" cy="1091666"/>
      </dsp:txXfrm>
    </dsp:sp>
    <dsp:sp modelId="{AFBF1350-47EC-45F3-971C-E4F00D619F26}">
      <dsp:nvSpPr>
        <dsp:cNvPr id="0" name=""/>
        <dsp:cNvSpPr/>
      </dsp:nvSpPr>
      <dsp:spPr>
        <a:xfrm>
          <a:off x="0" y="1311239"/>
          <a:ext cx="6492875" cy="1209780"/>
        </a:xfrm>
        <a:prstGeom prst="roundRect">
          <a:avLst/>
        </a:prstGeom>
        <a:solidFill>
          <a:schemeClr val="accent2">
            <a:hueOff val="-1197987"/>
            <a:satOff val="8241"/>
            <a:lumOff val="915"/>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l" defTabSz="977900">
            <a:lnSpc>
              <a:spcPct val="90000"/>
            </a:lnSpc>
            <a:spcBef>
              <a:spcPct val="0"/>
            </a:spcBef>
            <a:spcAft>
              <a:spcPct val="35000"/>
            </a:spcAft>
            <a:buNone/>
          </a:pPr>
          <a:r>
            <a:rPr lang="en-US" sz="2200" kern="1200" dirty="0"/>
            <a:t>An incomparable capacity business minded set up.</a:t>
          </a:r>
        </a:p>
      </dsp:txBody>
      <dsp:txXfrm>
        <a:off x="59057" y="1370296"/>
        <a:ext cx="6374761" cy="1091666"/>
      </dsp:txXfrm>
    </dsp:sp>
    <dsp:sp modelId="{F61BEAAE-01FF-458C-A031-701EBD5F3B72}">
      <dsp:nvSpPr>
        <dsp:cNvPr id="0" name=""/>
        <dsp:cNvSpPr/>
      </dsp:nvSpPr>
      <dsp:spPr>
        <a:xfrm>
          <a:off x="0" y="2584380"/>
          <a:ext cx="6492875" cy="1209780"/>
        </a:xfrm>
        <a:prstGeom prst="roundRect">
          <a:avLst/>
        </a:prstGeom>
        <a:solidFill>
          <a:schemeClr val="accent2">
            <a:hueOff val="-2395974"/>
            <a:satOff val="16481"/>
            <a:lumOff val="1829"/>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l" defTabSz="977900">
            <a:lnSpc>
              <a:spcPct val="90000"/>
            </a:lnSpc>
            <a:spcBef>
              <a:spcPct val="0"/>
            </a:spcBef>
            <a:spcAft>
              <a:spcPct val="35000"/>
            </a:spcAft>
            <a:buNone/>
          </a:pPr>
          <a:r>
            <a:rPr lang="en-US" sz="2200" kern="1200" dirty="0"/>
            <a:t>A data sheet that will have instructions of how to make work at it’s best digital sales.</a:t>
          </a:r>
        </a:p>
      </dsp:txBody>
      <dsp:txXfrm>
        <a:off x="59057" y="2643437"/>
        <a:ext cx="6374761" cy="1091666"/>
      </dsp:txXfrm>
    </dsp:sp>
    <dsp:sp modelId="{5440C0B8-6AF1-4914-8A22-F6EBD1FD39EC}">
      <dsp:nvSpPr>
        <dsp:cNvPr id="0" name=""/>
        <dsp:cNvSpPr/>
      </dsp:nvSpPr>
      <dsp:spPr>
        <a:xfrm>
          <a:off x="0" y="3857520"/>
          <a:ext cx="6492875" cy="1209780"/>
        </a:xfrm>
        <a:prstGeom prst="roundRect">
          <a:avLst/>
        </a:prstGeom>
        <a:solidFill>
          <a:schemeClr val="accent2">
            <a:hueOff val="-3593961"/>
            <a:satOff val="24722"/>
            <a:lumOff val="2744"/>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l" defTabSz="977900">
            <a:lnSpc>
              <a:spcPct val="90000"/>
            </a:lnSpc>
            <a:spcBef>
              <a:spcPct val="0"/>
            </a:spcBef>
            <a:spcAft>
              <a:spcPct val="35000"/>
            </a:spcAft>
            <a:buNone/>
          </a:pPr>
          <a:r>
            <a:rPr lang="en-US" sz="2200" kern="1200" dirty="0"/>
            <a:t>The algorithm with logical explanation.</a:t>
          </a:r>
        </a:p>
      </dsp:txBody>
      <dsp:txXfrm>
        <a:off x="59057" y="3916577"/>
        <a:ext cx="6374761" cy="1091666"/>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D3DFE01-1B1A-4C24-8478-4BA4033CA651}">
      <dsp:nvSpPr>
        <dsp:cNvPr id="0" name=""/>
        <dsp:cNvSpPr/>
      </dsp:nvSpPr>
      <dsp:spPr>
        <a:xfrm>
          <a:off x="824171" y="841987"/>
          <a:ext cx="1341562" cy="1341562"/>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5875"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D8B290C0-B330-4D52-9EC4-E4A8E4549335}">
      <dsp:nvSpPr>
        <dsp:cNvPr id="0" name=""/>
        <dsp:cNvSpPr/>
      </dsp:nvSpPr>
      <dsp:spPr>
        <a:xfrm>
          <a:off x="4328" y="2696806"/>
          <a:ext cx="2981250" cy="156660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889000">
            <a:lnSpc>
              <a:spcPct val="90000"/>
            </a:lnSpc>
            <a:spcBef>
              <a:spcPct val="0"/>
            </a:spcBef>
            <a:spcAft>
              <a:spcPct val="35000"/>
            </a:spcAft>
            <a:buNone/>
          </a:pPr>
          <a:r>
            <a:rPr lang="en-US" sz="2000" kern="1200" dirty="0"/>
            <a:t>This is a new concept of business management, that according to ordinary marketing surveys, this one includes Engineering.</a:t>
          </a:r>
        </a:p>
      </dsp:txBody>
      <dsp:txXfrm>
        <a:off x="4328" y="2696806"/>
        <a:ext cx="2981250" cy="1566606"/>
      </dsp:txXfrm>
    </dsp:sp>
    <dsp:sp modelId="{80C53ECF-C560-41EF-905B-B39BD11493D2}">
      <dsp:nvSpPr>
        <dsp:cNvPr id="0" name=""/>
        <dsp:cNvSpPr/>
      </dsp:nvSpPr>
      <dsp:spPr>
        <a:xfrm>
          <a:off x="4327140" y="841987"/>
          <a:ext cx="1341562" cy="1341562"/>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5875"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0E98510C-069D-446D-A4C1-08FCB189735B}">
      <dsp:nvSpPr>
        <dsp:cNvPr id="0" name=""/>
        <dsp:cNvSpPr/>
      </dsp:nvSpPr>
      <dsp:spPr>
        <a:xfrm>
          <a:off x="3507296" y="2696806"/>
          <a:ext cx="2981250" cy="156660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711200">
            <a:lnSpc>
              <a:spcPct val="90000"/>
            </a:lnSpc>
            <a:spcBef>
              <a:spcPct val="0"/>
            </a:spcBef>
            <a:spcAft>
              <a:spcPct val="35000"/>
            </a:spcAft>
            <a:buNone/>
          </a:pPr>
          <a:r>
            <a:rPr lang="en-US" sz="1600" kern="1200" dirty="0"/>
            <a:t>Normal Marketing surveys and Marketing techniques although effective they are not accurate at the moment of targeting  goals to the maximum capacity, due to the lack of engineering in their measures.</a:t>
          </a:r>
        </a:p>
      </dsp:txBody>
      <dsp:txXfrm>
        <a:off x="3507296" y="2696806"/>
        <a:ext cx="2981250" cy="1566606"/>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18/2/layout/IconLabelList">
  <dgm:title val="Icon Label List"/>
  <dgm:desc val="Use to show non-sequential or grouped chunks of information accompanied by a related visuals. Works best with icons or small pictures with short text ca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snake">
          <dgm:param type="grDir" val="tL"/>
          <dgm:param type="flowDir" val="row"/>
          <dgm:param type="contDir" val="sameDir"/>
          <dgm:param type="off" val="ctr"/>
          <dgm:param type="vertAlign" val="mid"/>
          <dgm:param type="horzAlign" val="ctr"/>
        </dgm:alg>
      </dgm:if>
      <dgm:else name="Name2">
        <dgm:alg type="snake">
          <dgm:param type="grDir" val="tR"/>
          <dgm:param type="flowDir" val="row"/>
          <dgm:param type="contDir" val="sameDir"/>
          <dgm:param type="off" val="ctr"/>
          <dgm:param type="vertAlign" val="mid"/>
          <dgm:param type="horzAlign" val="ctr"/>
        </dgm:alg>
      </dgm:else>
    </dgm:choose>
    <dgm:shape xmlns:r="http://schemas.openxmlformats.org/officeDocument/2006/relationships" r:blip="">
      <dgm:adjLst/>
    </dgm:shape>
    <dgm:presOf/>
    <dgm:choose name="Name3">
      <dgm:if name="Name4" axis="ch" ptType="node" func="cnt" op="lte" val="2">
        <dgm:constrLst>
          <dgm:constr type="h" for="ch" forName="compNode" refType="h" fact="0.4"/>
          <dgm:constr type="w" for="ch" forName="compNode" val="120"/>
          <dgm:constr type="w" for="ch" forName="sibTrans" refType="w" refFor="ch" refForName="compNode" fact="0.175"/>
          <dgm:constr type="sp" refType="w" refFor="ch" refForName="compNode" op="equ" fact="0.25"/>
          <dgm:constr type="primFontSz" for="des" ptType="node" op="equ" val="50"/>
          <dgm:constr type="h" for="des" forName="compNode" op="equ"/>
          <dgm:constr type="h" for="des" forName="textRect" op="equ"/>
        </dgm:constrLst>
      </dgm:if>
      <dgm:if name="Name5" axis="ch" ptType="node" func="cnt" op="lte" val="4">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36"/>
          <dgm:constr type="h" for="des" forName="compNode" op="equ"/>
          <dgm:constr type="h" for="des" forName="textRect" op="equ"/>
        </dgm:constrLst>
      </dgm:if>
      <dgm:else name="Name6">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24"/>
          <dgm:constr type="h" for="des" forName="compNode" op="equ"/>
          <dgm:constr type="h" for="des" forName="textRect" op="equ"/>
        </dgm:constrLst>
      </dgm:else>
    </dgm:choose>
    <dgm:ruleLst>
      <dgm:rule type="w" for="ch" forName="compNode" val="50" fact="NaN" max="NaN"/>
    </dgm:ruleLst>
    <dgm:forEach name="Name7" axis="ch" ptType="node">
      <dgm:layoutNode name="compNode">
        <dgm:alg type="composite"/>
        <dgm:shape xmlns:r="http://schemas.openxmlformats.org/officeDocument/2006/relationships" r:blip="">
          <dgm:adjLst/>
        </dgm:shape>
        <dgm:presOf axis="self"/>
        <dgm:constrLst>
          <dgm:constr type="w" for="ch" forName="iconRect" refType="w" fact="0.45"/>
          <dgm:constr type="h" for="ch" forName="iconRect" refType="w" refFor="ch" refForName="iconRect"/>
          <dgm:constr type="ctrX" for="ch" forName="iconRect" refType="w" fact="0.5"/>
          <dgm:constr type="t" for="ch" forName="iconRect"/>
          <dgm:constr type="h" for="ch" forName="spaceRect" refType="h" fact="0.15"/>
          <dgm:constr type="w" for="ch" forName="spaceRect" refType="w"/>
          <dgm:constr type="l" for="ch" forName="spaceRect"/>
          <dgm:constr type="t" for="ch" forName="spaceRect" refType="b" refFor="ch" refForName="iconRect"/>
          <dgm:constr type="h" for="ch" forName="textRect" val="20"/>
          <dgm:constr type="w" for="ch" forName="textRect" refType="w"/>
          <dgm:constr type="l" for="ch" forName="textRect"/>
          <dgm:constr type="t" for="ch" forName="textRect" refType="b" refFor="ch" refForName="spaceRect"/>
        </dgm:constrLst>
        <dgm:ruleLst>
          <dgm:rule type="h" val="INF" fact="NaN" max="NaN"/>
        </dgm:ruleLst>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textRect" styleLbl="revTx">
          <dgm:varLst>
            <dgm:chMax val="1"/>
            <dgm:chPref val="1"/>
          </dgm:varLst>
          <dgm:alg type="tx">
            <dgm:param type="txAnchorVert" val="t"/>
          </dgm:alg>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1" fact="NaN" max="NaN"/>
            <dgm:rule type="h" val="INF" fact="NaN" max="NaN"/>
          </dgm:ruleLst>
        </dgm:layoutNode>
      </dgm:layoutNode>
      <dgm:forEach name="Name8"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dgm1612:lstStyle>
    </a:ext>
  </dgm:extLst>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grpSp>
        <p:nvGrpSpPr>
          <p:cNvPr id="19" name="Group 18"/>
          <p:cNvGrpSpPr/>
          <p:nvPr/>
        </p:nvGrpSpPr>
        <p:grpSpPr>
          <a:xfrm>
            <a:off x="546100" y="-4763"/>
            <a:ext cx="5014912" cy="6862763"/>
            <a:chOff x="2928938" y="-4763"/>
            <a:chExt cx="5014912" cy="6862763"/>
          </a:xfrm>
        </p:grpSpPr>
        <p:sp>
          <p:nvSpPr>
            <p:cNvPr id="22" name="Freeform 6"/>
            <p:cNvSpPr/>
            <p:nvPr/>
          </p:nvSpPr>
          <p:spPr bwMode="auto">
            <a:xfrm>
              <a:off x="3367088" y="-4763"/>
              <a:ext cx="1063625" cy="2782888"/>
            </a:xfrm>
            <a:custGeom>
              <a:avLst/>
              <a:gdLst/>
              <a:ahLst/>
              <a:cxnLst/>
              <a:rect l="0" t="0" r="r" b="b"/>
              <a:pathLst>
                <a:path w="670" h="1753">
                  <a:moveTo>
                    <a:pt x="0" y="1696"/>
                  </a:moveTo>
                  <a:lnTo>
                    <a:pt x="225" y="1753"/>
                  </a:lnTo>
                  <a:lnTo>
                    <a:pt x="670" y="0"/>
                  </a:lnTo>
                  <a:lnTo>
                    <a:pt x="430" y="0"/>
                  </a:lnTo>
                  <a:lnTo>
                    <a:pt x="0" y="1696"/>
                  </a:lnTo>
                  <a:close/>
                </a:path>
              </a:pathLst>
            </a:custGeom>
            <a:solidFill>
              <a:schemeClr val="accent1"/>
            </a:solidFill>
            <a:ln>
              <a:noFill/>
            </a:ln>
          </p:spPr>
        </p:sp>
        <p:sp>
          <p:nvSpPr>
            <p:cNvPr id="23" name="Freeform 7"/>
            <p:cNvSpPr/>
            <p:nvPr/>
          </p:nvSpPr>
          <p:spPr bwMode="auto">
            <a:xfrm>
              <a:off x="2928938" y="-4763"/>
              <a:ext cx="1035050" cy="2673350"/>
            </a:xfrm>
            <a:custGeom>
              <a:avLst/>
              <a:gdLst/>
              <a:ahLst/>
              <a:cxnLst/>
              <a:rect l="0" t="0" r="r" b="b"/>
              <a:pathLst>
                <a:path w="652" h="1684">
                  <a:moveTo>
                    <a:pt x="225" y="1684"/>
                  </a:moveTo>
                  <a:lnTo>
                    <a:pt x="652" y="0"/>
                  </a:lnTo>
                  <a:lnTo>
                    <a:pt x="411" y="0"/>
                  </a:lnTo>
                  <a:lnTo>
                    <a:pt x="0" y="1627"/>
                  </a:lnTo>
                  <a:lnTo>
                    <a:pt x="219" y="1681"/>
                  </a:lnTo>
                  <a:lnTo>
                    <a:pt x="225" y="1684"/>
                  </a:lnTo>
                  <a:close/>
                </a:path>
              </a:pathLst>
            </a:custGeom>
            <a:solidFill>
              <a:schemeClr val="tx1">
                <a:lumMod val="65000"/>
                <a:lumOff val="35000"/>
              </a:schemeClr>
            </a:solidFill>
            <a:ln>
              <a:noFill/>
            </a:ln>
          </p:spPr>
        </p:sp>
        <p:sp>
          <p:nvSpPr>
            <p:cNvPr id="24" name="Freeform 9"/>
            <p:cNvSpPr/>
            <p:nvPr/>
          </p:nvSpPr>
          <p:spPr bwMode="auto">
            <a:xfrm>
              <a:off x="2928938" y="2582862"/>
              <a:ext cx="2693987" cy="4275138"/>
            </a:xfrm>
            <a:custGeom>
              <a:avLst/>
              <a:gdLst/>
              <a:ahLst/>
              <a:cxnLst/>
              <a:rect l="0" t="0" r="r" b="b"/>
              <a:pathLst>
                <a:path w="1697" h="2693">
                  <a:moveTo>
                    <a:pt x="0" y="0"/>
                  </a:moveTo>
                  <a:lnTo>
                    <a:pt x="1622" y="2693"/>
                  </a:lnTo>
                  <a:lnTo>
                    <a:pt x="1697" y="2693"/>
                  </a:lnTo>
                  <a:lnTo>
                    <a:pt x="0" y="0"/>
                  </a:lnTo>
                  <a:close/>
                </a:path>
              </a:pathLst>
            </a:custGeom>
            <a:solidFill>
              <a:schemeClr val="tx1">
                <a:lumMod val="85000"/>
                <a:lumOff val="15000"/>
              </a:schemeClr>
            </a:solidFill>
            <a:ln>
              <a:noFill/>
            </a:ln>
          </p:spPr>
        </p:sp>
        <p:sp>
          <p:nvSpPr>
            <p:cNvPr id="25" name="Freeform 10"/>
            <p:cNvSpPr/>
            <p:nvPr/>
          </p:nvSpPr>
          <p:spPr bwMode="auto">
            <a:xfrm>
              <a:off x="3371850" y="2692400"/>
              <a:ext cx="3332162" cy="4165600"/>
            </a:xfrm>
            <a:custGeom>
              <a:avLst/>
              <a:gdLst/>
              <a:ahLst/>
              <a:cxnLst/>
              <a:rect l="0" t="0" r="r" b="b"/>
              <a:pathLst>
                <a:path w="2099" h="2624">
                  <a:moveTo>
                    <a:pt x="2099" y="2624"/>
                  </a:moveTo>
                  <a:lnTo>
                    <a:pt x="0" y="0"/>
                  </a:lnTo>
                  <a:lnTo>
                    <a:pt x="2021" y="2624"/>
                  </a:lnTo>
                  <a:lnTo>
                    <a:pt x="2099" y="2624"/>
                  </a:lnTo>
                  <a:close/>
                </a:path>
              </a:pathLst>
            </a:custGeom>
            <a:solidFill>
              <a:schemeClr val="accent1">
                <a:lumMod val="50000"/>
              </a:schemeClr>
            </a:solidFill>
            <a:ln>
              <a:noFill/>
            </a:ln>
          </p:spPr>
        </p:sp>
        <p:sp>
          <p:nvSpPr>
            <p:cNvPr id="26" name="Freeform 11"/>
            <p:cNvSpPr/>
            <p:nvPr/>
          </p:nvSpPr>
          <p:spPr bwMode="auto">
            <a:xfrm>
              <a:off x="3367088" y="2687637"/>
              <a:ext cx="4576762" cy="4170363"/>
            </a:xfrm>
            <a:custGeom>
              <a:avLst/>
              <a:gdLst/>
              <a:ahLst/>
              <a:cxnLst/>
              <a:rect l="0" t="0" r="r" b="b"/>
              <a:pathLst>
                <a:path w="2883" h="2627">
                  <a:moveTo>
                    <a:pt x="0" y="0"/>
                  </a:moveTo>
                  <a:lnTo>
                    <a:pt x="3" y="3"/>
                  </a:lnTo>
                  <a:lnTo>
                    <a:pt x="2102" y="2627"/>
                  </a:lnTo>
                  <a:lnTo>
                    <a:pt x="2883" y="2627"/>
                  </a:lnTo>
                  <a:lnTo>
                    <a:pt x="225" y="57"/>
                  </a:lnTo>
                  <a:lnTo>
                    <a:pt x="0" y="0"/>
                  </a:lnTo>
                  <a:close/>
                </a:path>
              </a:pathLst>
            </a:custGeom>
            <a:solidFill>
              <a:schemeClr val="accent1">
                <a:lumMod val="75000"/>
              </a:schemeClr>
            </a:solidFill>
            <a:ln>
              <a:noFill/>
            </a:ln>
          </p:spPr>
        </p:sp>
        <p:sp>
          <p:nvSpPr>
            <p:cNvPr id="27" name="Freeform 12"/>
            <p:cNvSpPr/>
            <p:nvPr/>
          </p:nvSpPr>
          <p:spPr bwMode="auto">
            <a:xfrm>
              <a:off x="2928938" y="2578100"/>
              <a:ext cx="3584575" cy="4279900"/>
            </a:xfrm>
            <a:custGeom>
              <a:avLst/>
              <a:gdLst/>
              <a:ahLst/>
              <a:cxnLst/>
              <a:rect l="0" t="0" r="r" b="b"/>
              <a:pathLst>
                <a:path w="2258" h="2696">
                  <a:moveTo>
                    <a:pt x="2258" y="2696"/>
                  </a:moveTo>
                  <a:lnTo>
                    <a:pt x="264" y="111"/>
                  </a:lnTo>
                  <a:lnTo>
                    <a:pt x="228" y="60"/>
                  </a:lnTo>
                  <a:lnTo>
                    <a:pt x="225" y="57"/>
                  </a:lnTo>
                  <a:lnTo>
                    <a:pt x="0" y="0"/>
                  </a:lnTo>
                  <a:lnTo>
                    <a:pt x="0" y="3"/>
                  </a:lnTo>
                  <a:lnTo>
                    <a:pt x="1697" y="2696"/>
                  </a:lnTo>
                  <a:lnTo>
                    <a:pt x="2258" y="2696"/>
                  </a:lnTo>
                  <a:close/>
                </a:path>
              </a:pathLst>
            </a:custGeom>
            <a:solidFill>
              <a:schemeClr val="tx1">
                <a:lumMod val="75000"/>
                <a:lumOff val="25000"/>
              </a:schemeClr>
            </a:solidFill>
            <a:ln>
              <a:noFill/>
            </a:ln>
          </p:spPr>
        </p:sp>
      </p:grpSp>
      <p:sp>
        <p:nvSpPr>
          <p:cNvPr id="2" name="Title 1"/>
          <p:cNvSpPr>
            <a:spLocks noGrp="1"/>
          </p:cNvSpPr>
          <p:nvPr>
            <p:ph type="ctrTitle"/>
          </p:nvPr>
        </p:nvSpPr>
        <p:spPr>
          <a:xfrm>
            <a:off x="2928401" y="1380068"/>
            <a:ext cx="8574622" cy="2616199"/>
          </a:xfrm>
        </p:spPr>
        <p:txBody>
          <a:bodyPr anchor="b">
            <a:normAutofit/>
          </a:bodyPr>
          <a:lstStyle>
            <a:lvl1pPr algn="r">
              <a:defRPr sz="6000">
                <a:effectLst/>
              </a:defRPr>
            </a:lvl1pPr>
          </a:lstStyle>
          <a:p>
            <a:r>
              <a:rPr lang="en-US"/>
              <a:t>Click to edit Master title style</a:t>
            </a:r>
            <a:endParaRPr lang="en-US" dirty="0"/>
          </a:p>
        </p:txBody>
      </p:sp>
      <p:sp>
        <p:nvSpPr>
          <p:cNvPr id="3" name="Subtitle 2"/>
          <p:cNvSpPr>
            <a:spLocks noGrp="1"/>
          </p:cNvSpPr>
          <p:nvPr>
            <p:ph type="subTitle" idx="1"/>
          </p:nvPr>
        </p:nvSpPr>
        <p:spPr>
          <a:xfrm>
            <a:off x="4515377" y="3996267"/>
            <a:ext cx="6987645" cy="1388534"/>
          </a:xfrm>
        </p:spPr>
        <p:txBody>
          <a:bodyPr anchor="t">
            <a:normAutofit/>
          </a:bodyPr>
          <a:lstStyle>
            <a:lvl1pPr marL="0" indent="0" algn="r">
              <a:buNone/>
              <a:defRPr sz="21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6444479B-705B-4489-957E-7E8A228BDFA0}" type="datetime1">
              <a:rPr lang="en-US" smtClean="0"/>
              <a:t>7/3/2025</a:t>
            </a:fld>
            <a:endParaRPr lang="en-US"/>
          </a:p>
        </p:txBody>
      </p:sp>
      <p:sp>
        <p:nvSpPr>
          <p:cNvPr id="5" name="Footer Placeholder 4"/>
          <p:cNvSpPr>
            <a:spLocks noGrp="1"/>
          </p:cNvSpPr>
          <p:nvPr>
            <p:ph type="ftr" sz="quarter" idx="11"/>
          </p:nvPr>
        </p:nvSpPr>
        <p:spPr>
          <a:xfrm>
            <a:off x="5332412" y="5883275"/>
            <a:ext cx="4324044" cy="365125"/>
          </a:xfrm>
        </p:spPr>
        <p:txBody>
          <a:bodyPr/>
          <a:lstStyle/>
          <a:p>
            <a:endParaRPr lang="en-US" dirty="0"/>
          </a:p>
        </p:txBody>
      </p:sp>
      <p:sp>
        <p:nvSpPr>
          <p:cNvPr id="6" name="Slide Number Placeholder 5"/>
          <p:cNvSpPr>
            <a:spLocks noGrp="1"/>
          </p:cNvSpPr>
          <p:nvPr>
            <p:ph type="sldNum" sz="quarter" idx="12"/>
          </p:nvPr>
        </p:nvSpPr>
        <p:spPr/>
        <p:txBody>
          <a:bodyPr/>
          <a:lstStyle/>
          <a:p>
            <a:fld id="{70C12960-6E85-460F-B6E3-5B82CB31AF3D}" type="slidenum">
              <a:rPr lang="en-US" smtClean="0"/>
              <a:t>‹#›</a:t>
            </a:fld>
            <a:endParaRPr lang="en-US"/>
          </a:p>
        </p:txBody>
      </p:sp>
    </p:spTree>
    <p:extLst>
      <p:ext uri="{BB962C8B-B14F-4D97-AF65-F5344CB8AC3E}">
        <p14:creationId xmlns:p14="http://schemas.microsoft.com/office/powerpoint/2010/main" val="42532255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1" y="4732865"/>
            <a:ext cx="10018711" cy="566738"/>
          </a:xfrm>
        </p:spPr>
        <p:txBody>
          <a:bodyPr anchor="b">
            <a:normAutofit/>
          </a:bodyPr>
          <a:lstStyle>
            <a:lvl1pPr algn="ctr">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2386012" y="932112"/>
            <a:ext cx="8225944" cy="3164976"/>
          </a:xfrm>
          <a:prstGeom prst="roundRect">
            <a:avLst>
              <a:gd name="adj" fmla="val 43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484311" y="5299603"/>
            <a:ext cx="10018711" cy="493712"/>
          </a:xfrm>
        </p:spPr>
        <p:txBody>
          <a:bodyPr>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DA38F49-B3E2-4BF0-BEC7-C30D34ABBB8D}" type="datetime1">
              <a:rPr lang="en-US" smtClean="0"/>
              <a:t>7/3/2025</a:t>
            </a:fld>
            <a:endParaRPr lang="en-US"/>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70C12960-6E85-460F-B6E3-5B82CB31AF3D}" type="slidenum">
              <a:rPr lang="en-US" smtClean="0"/>
              <a:t>‹#›</a:t>
            </a:fld>
            <a:endParaRPr lang="en-US"/>
          </a:p>
        </p:txBody>
      </p:sp>
    </p:spTree>
    <p:extLst>
      <p:ext uri="{BB962C8B-B14F-4D97-AF65-F5344CB8AC3E}">
        <p14:creationId xmlns:p14="http://schemas.microsoft.com/office/powerpoint/2010/main" val="759714002"/>
      </p:ext>
    </p:extLst>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2" y="685800"/>
            <a:ext cx="10018711" cy="3048000"/>
          </a:xfrm>
        </p:spPr>
        <p:txBody>
          <a:bodyPr anchor="ctr">
            <a:normAutofit/>
          </a:bodyPr>
          <a:lstStyle>
            <a:lvl1pPr algn="ctr">
              <a:defRPr sz="3200" b="0" cap="none"/>
            </a:lvl1pPr>
          </a:lstStyle>
          <a:p>
            <a:r>
              <a:rPr lang="en-US"/>
              <a:t>Click to edit Master title style</a:t>
            </a:r>
            <a:endParaRPr lang="en-US" dirty="0"/>
          </a:p>
        </p:txBody>
      </p:sp>
      <p:sp>
        <p:nvSpPr>
          <p:cNvPr id="3" name="Text Placeholder 2"/>
          <p:cNvSpPr>
            <a:spLocks noGrp="1"/>
          </p:cNvSpPr>
          <p:nvPr>
            <p:ph type="body" idx="1"/>
          </p:nvPr>
        </p:nvSpPr>
        <p:spPr>
          <a:xfrm>
            <a:off x="1484312" y="4343400"/>
            <a:ext cx="10018713"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DA38F49-B3E2-4BF0-BEC7-C30D34ABBB8D}" type="datetime1">
              <a:rPr lang="en-US" smtClean="0"/>
              <a:t>7/3/2025</a:t>
            </a:fld>
            <a:endParaRPr lang="en-US"/>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0C12960-6E85-460F-B6E3-5B82CB31AF3D}" type="slidenum">
              <a:rPr lang="en-US" smtClean="0"/>
              <a:t>‹#›</a:t>
            </a:fld>
            <a:endParaRPr lang="en-US"/>
          </a:p>
        </p:txBody>
      </p:sp>
    </p:spTree>
    <p:extLst>
      <p:ext uri="{BB962C8B-B14F-4D97-AF65-F5344CB8AC3E}">
        <p14:creationId xmlns:p14="http://schemas.microsoft.com/office/powerpoint/2010/main" val="2132326719"/>
      </p:ext>
    </p:extLst>
  </p:cSld>
  <p:clrMapOvr>
    <a:masterClrMapping/>
  </p:clrMapOvr>
  <p:hf sldNum="0"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2436811" y="3428999"/>
            <a:ext cx="8532815" cy="381000"/>
          </a:xfrm>
        </p:spPr>
        <p:txBody>
          <a:bodyPr anchor="ctr">
            <a:normAutofit/>
          </a:bodyPr>
          <a:lstStyle>
            <a:lvl1pPr marL="0" indent="0">
              <a:buFontTx/>
              <a:buNone/>
              <a:defRPr sz="18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1484311" y="4343400"/>
            <a:ext cx="10018711"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DA38F49-B3E2-4BF0-BEC7-C30D34ABBB8D}" type="datetime1">
              <a:rPr lang="en-US" smtClean="0"/>
              <a:t>7/3/2025</a:t>
            </a:fld>
            <a:endParaRPr lang="en-US"/>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0C12960-6E85-460F-B6E3-5B82CB31AF3D}" type="slidenum">
              <a:rPr lang="en-US" smtClean="0"/>
              <a:t>‹#›</a:t>
            </a:fld>
            <a:endParaRPr lang="en-US"/>
          </a:p>
        </p:txBody>
      </p:sp>
    </p:spTree>
    <p:extLst>
      <p:ext uri="{BB962C8B-B14F-4D97-AF65-F5344CB8AC3E}">
        <p14:creationId xmlns:p14="http://schemas.microsoft.com/office/powerpoint/2010/main" val="2943188017"/>
      </p:ext>
    </p:extLst>
  </p:cSld>
  <p:clrMapOvr>
    <a:masterClrMapping/>
  </p:clrMapOvr>
  <p:hf sldNum="0"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484313" y="3308581"/>
            <a:ext cx="10018709" cy="1468800"/>
          </a:xfrm>
        </p:spPr>
        <p:txBody>
          <a:bodyPr anchor="b">
            <a:normAutofit/>
          </a:bodyPr>
          <a:lstStyle>
            <a:lvl1pPr algn="r">
              <a:defRPr sz="3200" b="0" cap="none"/>
            </a:lvl1pPr>
          </a:lstStyle>
          <a:p>
            <a:r>
              <a:rPr lang="en-US"/>
              <a:t>Click to edit Master title style</a:t>
            </a:r>
            <a:endParaRPr lang="en-US" dirty="0"/>
          </a:p>
        </p:txBody>
      </p:sp>
      <p:sp>
        <p:nvSpPr>
          <p:cNvPr id="3" name="Text Placeholder 2"/>
          <p:cNvSpPr>
            <a:spLocks noGrp="1"/>
          </p:cNvSpPr>
          <p:nvPr>
            <p:ph type="body" idx="1"/>
          </p:nvPr>
        </p:nvSpPr>
        <p:spPr>
          <a:xfrm>
            <a:off x="1484312" y="4777381"/>
            <a:ext cx="10018710"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DA38F49-B3E2-4BF0-BEC7-C30D34ABBB8D}" type="datetime1">
              <a:rPr lang="en-US" smtClean="0"/>
              <a:t>7/3/2025</a:t>
            </a:fld>
            <a:endParaRPr lang="en-US"/>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0C12960-6E85-460F-B6E3-5B82CB31AF3D}" type="slidenum">
              <a:rPr lang="en-US" smtClean="0"/>
              <a:t>‹#›</a:t>
            </a:fld>
            <a:endParaRPr lang="en-US"/>
          </a:p>
        </p:txBody>
      </p:sp>
    </p:spTree>
    <p:extLst>
      <p:ext uri="{BB962C8B-B14F-4D97-AF65-F5344CB8AC3E}">
        <p14:creationId xmlns:p14="http://schemas.microsoft.com/office/powerpoint/2010/main" val="2494555327"/>
      </p:ext>
    </p:extLst>
  </p:cSld>
  <p:clrMapOvr>
    <a:masterClrMapping/>
  </p:clrMapOvr>
  <p:hf sldNum="0" hdr="0" ftr="0" dt="0"/>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1484313" y="3886200"/>
            <a:ext cx="10018710" cy="889000"/>
          </a:xfrm>
        </p:spPr>
        <p:txBody>
          <a:bodyPr vert="horz" lIns="91440" tIns="45720" rIns="91440" bIns="45720" rtlCol="0" anchor="b">
            <a:normAutofit/>
          </a:bodyPr>
          <a:lstStyle>
            <a:lvl1pPr algn="r">
              <a:buNone/>
              <a:defRPr lang="en-US" sz="2400" b="0" cap="none" dirty="0">
                <a:ln w="3175" cmpd="sng">
                  <a:noFill/>
                </a:ln>
                <a:solidFill>
                  <a:schemeClr val="tx1"/>
                </a:solidFill>
                <a:effectLst/>
              </a:defRPr>
            </a:lvl1pPr>
          </a:lstStyle>
          <a:p>
            <a:pPr marL="0" lvl="0">
              <a:spcBef>
                <a:spcPct val="0"/>
              </a:spcBef>
              <a:buNone/>
            </a:pPr>
            <a:r>
              <a:rPr lang="en-US"/>
              <a:t>Click to edit Master text styles</a:t>
            </a:r>
          </a:p>
        </p:txBody>
      </p:sp>
      <p:sp>
        <p:nvSpPr>
          <p:cNvPr id="3" name="Text Placeholder 2"/>
          <p:cNvSpPr>
            <a:spLocks noGrp="1"/>
          </p:cNvSpPr>
          <p:nvPr>
            <p:ph type="body" idx="1"/>
          </p:nvPr>
        </p:nvSpPr>
        <p:spPr>
          <a:xfrm>
            <a:off x="1484312" y="4775200"/>
            <a:ext cx="10018710" cy="1016000"/>
          </a:xfrm>
        </p:spPr>
        <p:txBody>
          <a:bodyPr anchor="t">
            <a:norm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DA38F49-B3E2-4BF0-BEC7-C30D34ABBB8D}" type="datetime1">
              <a:rPr lang="en-US" smtClean="0"/>
              <a:t>7/3/2025</a:t>
            </a:fld>
            <a:endParaRPr lang="en-US"/>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0C12960-6E85-460F-B6E3-5B82CB31AF3D}" type="slidenum">
              <a:rPr lang="en-US" smtClean="0"/>
              <a:t>‹#›</a:t>
            </a:fld>
            <a:endParaRPr lang="en-US"/>
          </a:p>
        </p:txBody>
      </p:sp>
    </p:spTree>
    <p:extLst>
      <p:ext uri="{BB962C8B-B14F-4D97-AF65-F5344CB8AC3E}">
        <p14:creationId xmlns:p14="http://schemas.microsoft.com/office/powerpoint/2010/main" val="3444082438"/>
      </p:ext>
    </p:extLst>
  </p:cSld>
  <p:clrMapOvr>
    <a:masterClrMapping/>
  </p:clrMapOvr>
  <p:hf sldNum="0" hdr="0" ftr="0" dt="0"/>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1484313" y="685800"/>
            <a:ext cx="10018712" cy="2727325"/>
          </a:xfrm>
        </p:spPr>
        <p:txBody>
          <a:bodyPr vert="horz" lIns="91440" tIns="45720" rIns="91440" bIns="45720" rtlCol="0" anchor="ctr">
            <a:normAutofit/>
          </a:bodyPr>
          <a:lstStyle>
            <a:lvl1pPr>
              <a:defRPr lang="en-US" b="0" dirty="0"/>
            </a:lvl1pPr>
          </a:lstStyle>
          <a:p>
            <a:pPr marL="0" lvl="0"/>
            <a:r>
              <a:rPr lang="en-US"/>
              <a:t>Click to edit Master title style</a:t>
            </a:r>
            <a:endParaRPr lang="en-US" dirty="0"/>
          </a:p>
        </p:txBody>
      </p:sp>
      <p:sp>
        <p:nvSpPr>
          <p:cNvPr id="10" name="Text Placeholder 9"/>
          <p:cNvSpPr>
            <a:spLocks noGrp="1"/>
          </p:cNvSpPr>
          <p:nvPr>
            <p:ph type="body" sz="quarter" idx="13"/>
          </p:nvPr>
        </p:nvSpPr>
        <p:spPr>
          <a:xfrm>
            <a:off x="1484312" y="3505200"/>
            <a:ext cx="10018713" cy="838200"/>
          </a:xfrm>
        </p:spPr>
        <p:txBody>
          <a:bodyPr vert="horz" lIns="91440" tIns="45720" rIns="91440" bIns="45720" rtlCol="0" anchor="b">
            <a:normAutofit/>
          </a:bodyPr>
          <a:lstStyle>
            <a:lvl1pPr>
              <a:buNone/>
              <a:defRPr lang="en-US" sz="2800" b="0" cap="none" dirty="0">
                <a:ln w="3175" cmpd="sng">
                  <a:noFill/>
                </a:ln>
                <a:solidFill>
                  <a:schemeClr val="tx1"/>
                </a:solidFill>
                <a:effectLst/>
              </a:defRPr>
            </a:lvl1pPr>
          </a:lstStyle>
          <a:p>
            <a:pPr marL="0" lvl="0">
              <a:spcBef>
                <a:spcPct val="0"/>
              </a:spcBef>
              <a:buNone/>
            </a:pPr>
            <a:r>
              <a:rPr lang="en-US"/>
              <a:t>Click to edit Master text styles</a:t>
            </a:r>
          </a:p>
        </p:txBody>
      </p:sp>
      <p:sp>
        <p:nvSpPr>
          <p:cNvPr id="3" name="Text Placeholder 2"/>
          <p:cNvSpPr>
            <a:spLocks noGrp="1"/>
          </p:cNvSpPr>
          <p:nvPr>
            <p:ph type="body" idx="1"/>
          </p:nvPr>
        </p:nvSpPr>
        <p:spPr>
          <a:xfrm>
            <a:off x="1484311" y="4343400"/>
            <a:ext cx="10018713" cy="14478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DA38F49-B3E2-4BF0-BEC7-C30D34ABBB8D}" type="datetime1">
              <a:rPr lang="en-US" smtClean="0"/>
              <a:t>7/3/2025</a:t>
            </a:fld>
            <a:endParaRPr lang="en-US"/>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0C12960-6E85-460F-B6E3-5B82CB31AF3D}" type="slidenum">
              <a:rPr lang="en-US" smtClean="0"/>
              <a:t>‹#›</a:t>
            </a:fld>
            <a:endParaRPr lang="en-US"/>
          </a:p>
        </p:txBody>
      </p:sp>
    </p:spTree>
    <p:extLst>
      <p:ext uri="{BB962C8B-B14F-4D97-AF65-F5344CB8AC3E}">
        <p14:creationId xmlns:p14="http://schemas.microsoft.com/office/powerpoint/2010/main" val="4182853140"/>
      </p:ext>
    </p:extLst>
  </p:cSld>
  <p:clrMapOvr>
    <a:masterClrMapping/>
  </p:clrMapOvr>
  <p:hf sldNum="0" hdr="0" ftr="0" dt="0"/>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ctr">
              <a:defRPr/>
            </a:lvl1p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07B66AD-7C08-490A-ADA4-B47E10FB2407}" type="datetime1">
              <a:rPr lang="en-US" smtClean="0"/>
              <a:t>7/3/2025</a:t>
            </a:fld>
            <a:endParaRPr lang="en-US"/>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0C12960-6E85-460F-B6E3-5B82CB31AF3D}" type="slidenum">
              <a:rPr lang="en-US" smtClean="0"/>
              <a:t>‹#›</a:t>
            </a:fld>
            <a:endParaRPr lang="en-US"/>
          </a:p>
        </p:txBody>
      </p:sp>
    </p:spTree>
    <p:extLst>
      <p:ext uri="{BB962C8B-B14F-4D97-AF65-F5344CB8AC3E}">
        <p14:creationId xmlns:p14="http://schemas.microsoft.com/office/powerpoint/2010/main" val="35202313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732655" y="685800"/>
            <a:ext cx="1770369" cy="51054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484312" y="685800"/>
            <a:ext cx="8019742" cy="5105400"/>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5B95027-4255-49E7-9841-CD21BCC99996}" type="datetime1">
              <a:rPr lang="en-US" smtClean="0"/>
              <a:t>7/3/2025</a:t>
            </a:fld>
            <a:endParaRPr lang="en-US"/>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0C12960-6E85-460F-B6E3-5B82CB31AF3D}" type="slidenum">
              <a:rPr lang="en-US" smtClean="0"/>
              <a:t>‹#›</a:t>
            </a:fld>
            <a:endParaRPr lang="en-US"/>
          </a:p>
        </p:txBody>
      </p:sp>
    </p:spTree>
    <p:extLst>
      <p:ext uri="{BB962C8B-B14F-4D97-AF65-F5344CB8AC3E}">
        <p14:creationId xmlns:p14="http://schemas.microsoft.com/office/powerpoint/2010/main" val="15502389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F89F774-3FA6-43B8-9241-99959C8FD463}" type="datetime1">
              <a:rPr lang="en-US" smtClean="0"/>
              <a:t>7/3/2025</a:t>
            </a:fld>
            <a:endParaRPr lang="en-US"/>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10951856" y="5867131"/>
            <a:ext cx="551167" cy="365125"/>
          </a:xfrm>
        </p:spPr>
        <p:txBody>
          <a:bodyPr/>
          <a:lstStyle/>
          <a:p>
            <a:fld id="{70C12960-6E85-460F-B6E3-5B82CB31AF3D}" type="slidenum">
              <a:rPr lang="en-US" smtClean="0"/>
              <a:t>‹#›</a:t>
            </a:fld>
            <a:endParaRPr lang="en-US"/>
          </a:p>
        </p:txBody>
      </p:sp>
    </p:spTree>
    <p:extLst>
      <p:ext uri="{BB962C8B-B14F-4D97-AF65-F5344CB8AC3E}">
        <p14:creationId xmlns:p14="http://schemas.microsoft.com/office/powerpoint/2010/main" val="39508164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72279" y="2666999"/>
            <a:ext cx="8930747" cy="2110382"/>
          </a:xfrm>
        </p:spPr>
        <p:txBody>
          <a:bodyPr anchor="b"/>
          <a:lstStyle>
            <a:lvl1pPr algn="r">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2572278" y="4777381"/>
            <a:ext cx="8930748"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9504452-5DCC-4FE2-A5C9-8A5EF6714D65}" type="datetime1">
              <a:rPr lang="en-US" smtClean="0"/>
              <a:t>7/3/2025</a:t>
            </a:fld>
            <a:endParaRPr lang="en-US"/>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0C12960-6E85-460F-B6E3-5B82CB31AF3D}" type="slidenum">
              <a:rPr lang="en-US" smtClean="0"/>
              <a:t>‹#›</a:t>
            </a:fld>
            <a:endParaRPr lang="en-US"/>
          </a:p>
        </p:txBody>
      </p:sp>
    </p:spTree>
    <p:extLst>
      <p:ext uri="{BB962C8B-B14F-4D97-AF65-F5344CB8AC3E}">
        <p14:creationId xmlns:p14="http://schemas.microsoft.com/office/powerpoint/2010/main" val="408298778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84311" y="685800"/>
            <a:ext cx="10018713" cy="1752599"/>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484312" y="2666999"/>
            <a:ext cx="4895055" cy="3124201"/>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607967" y="2667000"/>
            <a:ext cx="4895056" cy="3124200"/>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E579ABC2-0180-4F3A-A895-A85BC724D472}" type="datetime1">
              <a:rPr lang="en-US" smtClean="0"/>
              <a:t>7/3/2025</a:t>
            </a:fld>
            <a:endParaRPr lang="en-US"/>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70C12960-6E85-460F-B6E3-5B82CB31AF3D}" type="slidenum">
              <a:rPr lang="en-US" smtClean="0"/>
              <a:t>‹#›</a:t>
            </a:fld>
            <a:endParaRPr lang="en-US"/>
          </a:p>
        </p:txBody>
      </p:sp>
    </p:spTree>
    <p:extLst>
      <p:ext uri="{BB962C8B-B14F-4D97-AF65-F5344CB8AC3E}">
        <p14:creationId xmlns:p14="http://schemas.microsoft.com/office/powerpoint/2010/main" val="396422438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772179" y="2658533"/>
            <a:ext cx="4607188"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484311" y="3335337"/>
            <a:ext cx="4895056" cy="2455862"/>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880487" y="2667000"/>
            <a:ext cx="4622537"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607967" y="3335337"/>
            <a:ext cx="4895056" cy="2455862"/>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6AEEA9BA-4E8F-439E-BEA4-91FBA01E3F5F}" type="datetime1">
              <a:rPr lang="en-US" smtClean="0"/>
              <a:t>7/3/2025</a:t>
            </a:fld>
            <a:endParaRPr lang="en-US"/>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70C12960-6E85-460F-B6E3-5B82CB31AF3D}" type="slidenum">
              <a:rPr lang="en-US" smtClean="0"/>
              <a:t>‹#›</a:t>
            </a:fld>
            <a:endParaRPr lang="en-US"/>
          </a:p>
        </p:txBody>
      </p:sp>
    </p:spTree>
    <p:extLst>
      <p:ext uri="{BB962C8B-B14F-4D97-AF65-F5344CB8AC3E}">
        <p14:creationId xmlns:p14="http://schemas.microsoft.com/office/powerpoint/2010/main" val="12041242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E15BF18-0007-481C-AA29-413124BC3EE7}" type="datetime1">
              <a:rPr lang="en-US" smtClean="0"/>
              <a:t>7/3/2025</a:t>
            </a:fld>
            <a:endParaRPr lang="en-US"/>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70C12960-6E85-460F-B6E3-5B82CB31AF3D}" type="slidenum">
              <a:rPr lang="en-US" smtClean="0"/>
              <a:t>‹#›</a:t>
            </a:fld>
            <a:endParaRPr lang="en-US"/>
          </a:p>
        </p:txBody>
      </p:sp>
    </p:spTree>
    <p:extLst>
      <p:ext uri="{BB962C8B-B14F-4D97-AF65-F5344CB8AC3E}">
        <p14:creationId xmlns:p14="http://schemas.microsoft.com/office/powerpoint/2010/main" val="70943444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9BE9870-3748-43AD-B547-02A075CB4A1D}" type="datetime1">
              <a:rPr lang="en-US" smtClean="0"/>
              <a:t>7/3/2025</a:t>
            </a:fld>
            <a:endParaRPr lang="en-US"/>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70C12960-6E85-460F-B6E3-5B82CB31AF3D}" type="slidenum">
              <a:rPr lang="en-US" smtClean="0"/>
              <a:t>‹#›</a:t>
            </a:fld>
            <a:endParaRPr lang="en-US"/>
          </a:p>
        </p:txBody>
      </p:sp>
    </p:spTree>
    <p:extLst>
      <p:ext uri="{BB962C8B-B14F-4D97-AF65-F5344CB8AC3E}">
        <p14:creationId xmlns:p14="http://schemas.microsoft.com/office/powerpoint/2010/main" val="18406729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2" y="1600200"/>
            <a:ext cx="3549121" cy="1371600"/>
          </a:xfrm>
        </p:spPr>
        <p:txBody>
          <a:bodyPr anchor="b">
            <a:normAutofit/>
          </a:bodyPr>
          <a:lstStyle>
            <a:lvl1pPr algn="ctr">
              <a:defRPr sz="2400" b="0"/>
            </a:lvl1pPr>
          </a:lstStyle>
          <a:p>
            <a:r>
              <a:rPr lang="en-US"/>
              <a:t>Click to edit Master title style</a:t>
            </a:r>
            <a:endParaRPr lang="en-US" dirty="0"/>
          </a:p>
        </p:txBody>
      </p:sp>
      <p:sp>
        <p:nvSpPr>
          <p:cNvPr id="3" name="Content Placeholder 2"/>
          <p:cNvSpPr>
            <a:spLocks noGrp="1"/>
          </p:cNvSpPr>
          <p:nvPr>
            <p:ph idx="1"/>
          </p:nvPr>
        </p:nvSpPr>
        <p:spPr>
          <a:xfrm>
            <a:off x="5262033" y="685799"/>
            <a:ext cx="6240990" cy="5105401"/>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484312" y="2971800"/>
            <a:ext cx="3549121" cy="18288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58E7897-33C5-4F1A-9307-D068E37F3DC7}" type="datetime1">
              <a:rPr lang="en-US" smtClean="0"/>
              <a:t>7/3/2025</a:t>
            </a:fld>
            <a:endParaRPr lang="en-US"/>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70C12960-6E85-460F-B6E3-5B82CB31AF3D}" type="slidenum">
              <a:rPr lang="en-US" smtClean="0"/>
              <a:t>‹#›</a:t>
            </a:fld>
            <a:endParaRPr lang="en-US"/>
          </a:p>
        </p:txBody>
      </p:sp>
    </p:spTree>
    <p:extLst>
      <p:ext uri="{BB962C8B-B14F-4D97-AF65-F5344CB8AC3E}">
        <p14:creationId xmlns:p14="http://schemas.microsoft.com/office/powerpoint/2010/main" val="241960454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2724" y="1752599"/>
            <a:ext cx="5426158" cy="1371600"/>
          </a:xfrm>
        </p:spPr>
        <p:txBody>
          <a:bodyPr anchor="b">
            <a:normAutofit/>
          </a:bodyPr>
          <a:lstStyle>
            <a:lvl1pPr algn="ctr">
              <a:defRPr sz="2800" b="0"/>
            </a:lvl1pPr>
          </a:lstStyle>
          <a:p>
            <a:r>
              <a:rPr lang="en-US"/>
              <a:t>Click to edit Master title style</a:t>
            </a:r>
            <a:endParaRPr lang="en-US" dirty="0"/>
          </a:p>
        </p:txBody>
      </p:sp>
      <p:sp>
        <p:nvSpPr>
          <p:cNvPr id="14" name="Picture Placeholder 2"/>
          <p:cNvSpPr>
            <a:spLocks noGrp="1" noChangeAspect="1"/>
          </p:cNvSpPr>
          <p:nvPr>
            <p:ph type="pic" idx="1"/>
          </p:nvPr>
        </p:nvSpPr>
        <p:spPr>
          <a:xfrm>
            <a:off x="7594682" y="914400"/>
            <a:ext cx="3280974" cy="4572000"/>
          </a:xfrm>
          <a:prstGeom prst="roundRect">
            <a:avLst>
              <a:gd name="adj" fmla="val 42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482724" y="3124199"/>
            <a:ext cx="5426158" cy="1828800"/>
          </a:xfrm>
        </p:spPr>
        <p:txBody>
          <a:bodyPr>
            <a:normAutofit/>
          </a:bodyPr>
          <a:lstStyle>
            <a:lvl1pPr marL="0" indent="0" algn="ctr">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2E171BA-CC09-47C8-A6DF-F5C5CB59CEEC}" type="datetime1">
              <a:rPr lang="en-US" smtClean="0"/>
              <a:t>7/3/2025</a:t>
            </a:fld>
            <a:endParaRPr lang="en-US"/>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70C12960-6E85-460F-B6E3-5B82CB31AF3D}" type="slidenum">
              <a:rPr lang="en-US" smtClean="0"/>
              <a:t>‹#›</a:t>
            </a:fld>
            <a:endParaRPr lang="en-US"/>
          </a:p>
        </p:txBody>
      </p:sp>
    </p:spTree>
    <p:extLst>
      <p:ext uri="{BB962C8B-B14F-4D97-AF65-F5344CB8AC3E}">
        <p14:creationId xmlns:p14="http://schemas.microsoft.com/office/powerpoint/2010/main" val="43015096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microsoft.com/office/2007/relationships/hdphoto" Target="../media/hdphoto1.wdp"/><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9">
            <a:lum bright="70000" contrast="-70000"/>
            <a:extLst>
              <a:ext uri="{BEBA8EAE-BF5A-486C-A8C5-ECC9F3942E4B}">
                <a14:imgProps xmlns:a14="http://schemas.microsoft.com/office/drawing/2010/main">
                  <a14:imgLayer r:embed="rId20">
                    <a14:imgEffect>
                      <a14:artisticPencilGrayscale/>
                    </a14:imgEffect>
                    <a14:imgEffect>
                      <a14:sharpenSoften amount="25000"/>
                    </a14:imgEffect>
                    <a14:imgEffect>
                      <a14:colorTemperature colorTemp="9885"/>
                    </a14:imgEffect>
                    <a14:imgEffect>
                      <a14:saturation sat="171000"/>
                    </a14:imgEffect>
                    <a14:imgEffect>
                      <a14:brightnessContrast bright="44000" contrast="100000"/>
                    </a14:imgEffect>
                  </a14:imgLayer>
                </a14:imgProps>
              </a:ext>
            </a:extLst>
          </a:blip>
          <a:srcRect/>
          <a:stretch>
            <a:fillRect/>
          </a:stretch>
        </a:blipFill>
        <a:effectLst/>
      </p:bgPr>
    </p:bg>
    <p:spTree>
      <p:nvGrpSpPr>
        <p:cNvPr id="1" name=""/>
        <p:cNvGrpSpPr/>
        <p:nvPr/>
      </p:nvGrpSpPr>
      <p:grpSpPr>
        <a:xfrm>
          <a:off x="0" y="0"/>
          <a:ext cx="0" cy="0"/>
          <a:chOff x="0" y="0"/>
          <a:chExt cx="0" cy="0"/>
        </a:xfrm>
      </p:grpSpPr>
      <p:grpSp>
        <p:nvGrpSpPr>
          <p:cNvPr id="7" name="Group 6"/>
          <p:cNvGrpSpPr/>
          <p:nvPr/>
        </p:nvGrpSpPr>
        <p:grpSpPr>
          <a:xfrm>
            <a:off x="150812" y="0"/>
            <a:ext cx="2436813" cy="6858001"/>
            <a:chOff x="1320800" y="0"/>
            <a:chExt cx="2436813" cy="6858001"/>
          </a:xfrm>
        </p:grpSpPr>
        <p:sp>
          <p:nvSpPr>
            <p:cNvPr id="8" name="Freeform 6"/>
            <p:cNvSpPr/>
            <p:nvPr/>
          </p:nvSpPr>
          <p:spPr bwMode="auto">
            <a:xfrm>
              <a:off x="1627188" y="0"/>
              <a:ext cx="1122363" cy="5329238"/>
            </a:xfrm>
            <a:custGeom>
              <a:avLst/>
              <a:gdLst/>
              <a:ahLst/>
              <a:cxnLst/>
              <a:rect l="0" t="0" r="r" b="b"/>
              <a:pathLst>
                <a:path w="707" h="3357">
                  <a:moveTo>
                    <a:pt x="0" y="3330"/>
                  </a:moveTo>
                  <a:lnTo>
                    <a:pt x="156" y="3357"/>
                  </a:lnTo>
                  <a:lnTo>
                    <a:pt x="707" y="0"/>
                  </a:lnTo>
                  <a:lnTo>
                    <a:pt x="547" y="0"/>
                  </a:lnTo>
                  <a:lnTo>
                    <a:pt x="0" y="3330"/>
                  </a:lnTo>
                  <a:close/>
                </a:path>
              </a:pathLst>
            </a:custGeom>
            <a:solidFill>
              <a:schemeClr val="accent1"/>
            </a:solidFill>
            <a:ln>
              <a:noFill/>
            </a:ln>
          </p:spPr>
        </p:sp>
        <p:sp>
          <p:nvSpPr>
            <p:cNvPr id="9" name="Freeform 7"/>
            <p:cNvSpPr/>
            <p:nvPr/>
          </p:nvSpPr>
          <p:spPr bwMode="auto">
            <a:xfrm>
              <a:off x="1320800" y="0"/>
              <a:ext cx="1117600" cy="5276850"/>
            </a:xfrm>
            <a:custGeom>
              <a:avLst/>
              <a:gdLst/>
              <a:ahLst/>
              <a:cxnLst/>
              <a:rect l="0" t="0" r="r" b="b"/>
              <a:pathLst>
                <a:path w="704" h="3324">
                  <a:moveTo>
                    <a:pt x="704" y="0"/>
                  </a:moveTo>
                  <a:lnTo>
                    <a:pt x="545" y="0"/>
                  </a:lnTo>
                  <a:lnTo>
                    <a:pt x="0" y="3300"/>
                  </a:lnTo>
                  <a:lnTo>
                    <a:pt x="157" y="3324"/>
                  </a:lnTo>
                  <a:lnTo>
                    <a:pt x="704" y="0"/>
                  </a:lnTo>
                  <a:close/>
                </a:path>
              </a:pathLst>
            </a:custGeom>
            <a:solidFill>
              <a:schemeClr val="tx1">
                <a:lumMod val="65000"/>
                <a:lumOff val="35000"/>
              </a:schemeClr>
            </a:solidFill>
            <a:ln>
              <a:noFill/>
            </a:ln>
          </p:spPr>
        </p:sp>
        <p:sp>
          <p:nvSpPr>
            <p:cNvPr id="10" name="Freeform 8"/>
            <p:cNvSpPr/>
            <p:nvPr/>
          </p:nvSpPr>
          <p:spPr bwMode="auto">
            <a:xfrm>
              <a:off x="1320800" y="5238750"/>
              <a:ext cx="1228725" cy="1619250"/>
            </a:xfrm>
            <a:custGeom>
              <a:avLst/>
              <a:gdLst/>
              <a:ahLst/>
              <a:cxnLst/>
              <a:rect l="0" t="0" r="r" b="b"/>
              <a:pathLst>
                <a:path w="774" h="1020">
                  <a:moveTo>
                    <a:pt x="0" y="0"/>
                  </a:moveTo>
                  <a:lnTo>
                    <a:pt x="740" y="1020"/>
                  </a:lnTo>
                  <a:lnTo>
                    <a:pt x="774" y="1020"/>
                  </a:lnTo>
                  <a:lnTo>
                    <a:pt x="0" y="0"/>
                  </a:lnTo>
                  <a:close/>
                </a:path>
              </a:pathLst>
            </a:custGeom>
            <a:solidFill>
              <a:schemeClr val="tx1">
                <a:lumMod val="85000"/>
                <a:lumOff val="15000"/>
              </a:schemeClr>
            </a:solidFill>
            <a:ln>
              <a:noFill/>
            </a:ln>
          </p:spPr>
        </p:sp>
        <p:sp>
          <p:nvSpPr>
            <p:cNvPr id="11" name="Freeform 9"/>
            <p:cNvSpPr/>
            <p:nvPr/>
          </p:nvSpPr>
          <p:spPr bwMode="auto">
            <a:xfrm>
              <a:off x="1627188" y="5291138"/>
              <a:ext cx="1495425" cy="1566863"/>
            </a:xfrm>
            <a:custGeom>
              <a:avLst/>
              <a:gdLst/>
              <a:ahLst/>
              <a:cxnLst/>
              <a:rect l="0" t="0" r="r" b="b"/>
              <a:pathLst>
                <a:path w="942" h="987">
                  <a:moveTo>
                    <a:pt x="0" y="0"/>
                  </a:moveTo>
                  <a:lnTo>
                    <a:pt x="909" y="987"/>
                  </a:lnTo>
                  <a:lnTo>
                    <a:pt x="942" y="987"/>
                  </a:lnTo>
                  <a:lnTo>
                    <a:pt x="0" y="0"/>
                  </a:lnTo>
                  <a:close/>
                </a:path>
              </a:pathLst>
            </a:custGeom>
            <a:solidFill>
              <a:schemeClr val="accent1">
                <a:lumMod val="50000"/>
              </a:schemeClr>
            </a:solidFill>
            <a:ln>
              <a:noFill/>
            </a:ln>
          </p:spPr>
        </p:sp>
        <p:sp>
          <p:nvSpPr>
            <p:cNvPr id="12" name="Freeform 10"/>
            <p:cNvSpPr/>
            <p:nvPr/>
          </p:nvSpPr>
          <p:spPr bwMode="auto">
            <a:xfrm>
              <a:off x="1627188" y="5286375"/>
              <a:ext cx="2130425" cy="1571625"/>
            </a:xfrm>
            <a:custGeom>
              <a:avLst/>
              <a:gdLst/>
              <a:ahLst/>
              <a:cxnLst/>
              <a:rect l="0" t="0" r="r" b="b"/>
              <a:pathLst>
                <a:path w="1342" h="990">
                  <a:moveTo>
                    <a:pt x="0" y="3"/>
                  </a:moveTo>
                  <a:lnTo>
                    <a:pt x="942" y="990"/>
                  </a:lnTo>
                  <a:lnTo>
                    <a:pt x="1342" y="990"/>
                  </a:lnTo>
                  <a:lnTo>
                    <a:pt x="156" y="27"/>
                  </a:lnTo>
                  <a:lnTo>
                    <a:pt x="0" y="0"/>
                  </a:lnTo>
                  <a:lnTo>
                    <a:pt x="0" y="3"/>
                  </a:lnTo>
                  <a:close/>
                </a:path>
              </a:pathLst>
            </a:custGeom>
            <a:solidFill>
              <a:schemeClr val="accent1">
                <a:lumMod val="75000"/>
              </a:schemeClr>
            </a:solidFill>
            <a:ln>
              <a:noFill/>
            </a:ln>
          </p:spPr>
        </p:sp>
        <p:sp>
          <p:nvSpPr>
            <p:cNvPr id="13" name="Freeform 11"/>
            <p:cNvSpPr/>
            <p:nvPr/>
          </p:nvSpPr>
          <p:spPr bwMode="auto">
            <a:xfrm>
              <a:off x="1320800" y="5238750"/>
              <a:ext cx="1695450" cy="1619250"/>
            </a:xfrm>
            <a:custGeom>
              <a:avLst/>
              <a:gdLst/>
              <a:ahLst/>
              <a:cxnLst/>
              <a:rect l="0" t="0" r="r" b="b"/>
              <a:pathLst>
                <a:path w="1068" h="1020">
                  <a:moveTo>
                    <a:pt x="1068" y="1020"/>
                  </a:moveTo>
                  <a:lnTo>
                    <a:pt x="184" y="60"/>
                  </a:lnTo>
                  <a:lnTo>
                    <a:pt x="154" y="27"/>
                  </a:lnTo>
                  <a:lnTo>
                    <a:pt x="157" y="27"/>
                  </a:lnTo>
                  <a:lnTo>
                    <a:pt x="157" y="24"/>
                  </a:lnTo>
                  <a:lnTo>
                    <a:pt x="154" y="24"/>
                  </a:lnTo>
                  <a:lnTo>
                    <a:pt x="0" y="0"/>
                  </a:lnTo>
                  <a:lnTo>
                    <a:pt x="0" y="0"/>
                  </a:lnTo>
                  <a:lnTo>
                    <a:pt x="774" y="1020"/>
                  </a:lnTo>
                  <a:lnTo>
                    <a:pt x="1068" y="1020"/>
                  </a:lnTo>
                  <a:close/>
                </a:path>
              </a:pathLst>
            </a:custGeom>
            <a:solidFill>
              <a:schemeClr val="tx1">
                <a:lumMod val="75000"/>
                <a:lumOff val="25000"/>
              </a:schemeClr>
            </a:solidFill>
            <a:ln>
              <a:noFill/>
            </a:ln>
          </p:spPr>
        </p:sp>
      </p:grpSp>
      <p:sp>
        <p:nvSpPr>
          <p:cNvPr id="2" name="Title Placeholder 1"/>
          <p:cNvSpPr>
            <a:spLocks noGrp="1"/>
          </p:cNvSpPr>
          <p:nvPr>
            <p:ph type="title"/>
          </p:nvPr>
        </p:nvSpPr>
        <p:spPr>
          <a:xfrm>
            <a:off x="1484311" y="685800"/>
            <a:ext cx="10018713" cy="1752599"/>
          </a:xfrm>
          <a:prstGeom prst="rect">
            <a:avLst/>
          </a:prstGeom>
          <a:effectLst/>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484310" y="2666999"/>
            <a:ext cx="10018713" cy="3124201"/>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9732656" y="5883275"/>
            <a:ext cx="1143000"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7DA38F49-B3E2-4BF0-BEC7-C30D34ABBB8D}" type="datetime1">
              <a:rPr lang="en-US" smtClean="0"/>
              <a:t>7/3/2025</a:t>
            </a:fld>
            <a:endParaRPr lang="en-US"/>
          </a:p>
        </p:txBody>
      </p:sp>
      <p:sp>
        <p:nvSpPr>
          <p:cNvPr id="5" name="Footer Placeholder 4"/>
          <p:cNvSpPr>
            <a:spLocks noGrp="1"/>
          </p:cNvSpPr>
          <p:nvPr>
            <p:ph type="ftr" sz="quarter" idx="3"/>
          </p:nvPr>
        </p:nvSpPr>
        <p:spPr>
          <a:xfrm>
            <a:off x="2572279" y="5883275"/>
            <a:ext cx="7084177" cy="365125"/>
          </a:xfrm>
          <a:prstGeom prst="rect">
            <a:avLst/>
          </a:prstGeom>
        </p:spPr>
        <p:txBody>
          <a:bodyPr vert="horz" lIns="91440" tIns="45720" rIns="91440" bIns="45720" rtlCol="0" anchor="ctr"/>
          <a:lstStyle>
            <a:lvl1pPr algn="l">
              <a:defRPr sz="1000" b="0" i="0">
                <a:solidFill>
                  <a:schemeClr val="tx1"/>
                </a:solidFill>
                <a:effectLst/>
                <a:latin typeface="+mn-lt"/>
              </a:defRPr>
            </a:lvl1pPr>
          </a:lstStyle>
          <a:p>
            <a:endParaRPr lang="en-US" dirty="0"/>
          </a:p>
        </p:txBody>
      </p:sp>
      <p:sp>
        <p:nvSpPr>
          <p:cNvPr id="6" name="Slide Number Placeholder 5"/>
          <p:cNvSpPr>
            <a:spLocks noGrp="1"/>
          </p:cNvSpPr>
          <p:nvPr>
            <p:ph type="sldNum" sz="quarter" idx="4"/>
          </p:nvPr>
        </p:nvSpPr>
        <p:spPr>
          <a:xfrm>
            <a:off x="10951856" y="5883275"/>
            <a:ext cx="551167"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70C12960-6E85-460F-B6E3-5B82CB31AF3D}" type="slidenum">
              <a:rPr lang="en-US" smtClean="0"/>
              <a:t>‹#›</a:t>
            </a:fld>
            <a:endParaRPr lang="en-US"/>
          </a:p>
        </p:txBody>
      </p:sp>
    </p:spTree>
    <p:extLst>
      <p:ext uri="{BB962C8B-B14F-4D97-AF65-F5344CB8AC3E}">
        <p14:creationId xmlns:p14="http://schemas.microsoft.com/office/powerpoint/2010/main" val="1178145721"/>
      </p:ext>
    </p:extLst>
  </p:cSld>
  <p:clrMap bg1="lt1" tx1="dk1" bg2="lt2" tx2="dk2" accent1="accent1" accent2="accent2" accent3="accent3" accent4="accent4" accent5="accent5" accent6="accent6" hlink="hlink" folHlink="folHlink"/>
  <p:sldLayoutIdLst>
    <p:sldLayoutId id="2147483701" r:id="rId1"/>
    <p:sldLayoutId id="2147483702" r:id="rId2"/>
    <p:sldLayoutId id="2147483703" r:id="rId3"/>
    <p:sldLayoutId id="2147483704" r:id="rId4"/>
    <p:sldLayoutId id="2147483705" r:id="rId5"/>
    <p:sldLayoutId id="2147483706" r:id="rId6"/>
    <p:sldLayoutId id="2147483707" r:id="rId7"/>
    <p:sldLayoutId id="2147483708" r:id="rId8"/>
    <p:sldLayoutId id="2147483709" r:id="rId9"/>
    <p:sldLayoutId id="2147483710" r:id="rId10"/>
    <p:sldLayoutId id="2147483711" r:id="rId11"/>
    <p:sldLayoutId id="2147483712" r:id="rId12"/>
    <p:sldLayoutId id="2147483713" r:id="rId13"/>
    <p:sldLayoutId id="2147483714" r:id="rId14"/>
    <p:sldLayoutId id="2147483715" r:id="rId15"/>
    <p:sldLayoutId id="2147483716" r:id="rId16"/>
    <p:sldLayoutId id="2147483717" r:id="rId17"/>
  </p:sldLayoutIdLst>
  <p:hf sldNum="0" hdr="0" ftr="0" dt="0"/>
  <p:txStyles>
    <p:titleStyle>
      <a:lvl1pPr algn="ctr" defTabSz="457200" rtl="0" eaLnBrk="1" latinLnBrk="0" hangingPunct="1">
        <a:spcBef>
          <a:spcPct val="0"/>
        </a:spcBef>
        <a:buNone/>
        <a:defRPr sz="4000" kern="1200" cap="none">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accent1">
            <a:lumMod val="75000"/>
          </a:schemeClr>
        </a:buClr>
        <a:buSzPct val="145000"/>
        <a:buFont typeface="Arial"/>
        <a:buChar char="•"/>
        <a:defRPr sz="2400" kern="1200" cap="none">
          <a:solidFill>
            <a:schemeClr val="tx1"/>
          </a:solidFill>
          <a:effectLst/>
          <a:latin typeface="+mn-lt"/>
          <a:ea typeface="+mn-ea"/>
          <a:cs typeface="+mn-cs"/>
        </a:defRPr>
      </a:lvl1pPr>
      <a:lvl2pPr marL="742950" indent="-285750" algn="l" defTabSz="457200" rtl="0" eaLnBrk="1" latinLnBrk="0" hangingPunct="1">
        <a:spcBef>
          <a:spcPct val="20000"/>
        </a:spcBef>
        <a:spcAft>
          <a:spcPts val="600"/>
        </a:spcAft>
        <a:buClr>
          <a:schemeClr val="accent1">
            <a:lumMod val="75000"/>
          </a:schemeClr>
        </a:buClr>
        <a:buSzPct val="145000"/>
        <a:buFont typeface="Arial"/>
        <a:buChar char="•"/>
        <a:defRPr sz="2000" kern="1200" cap="none">
          <a:solidFill>
            <a:schemeClr val="tx1"/>
          </a:solidFill>
          <a:effectLst/>
          <a:latin typeface="+mn-lt"/>
          <a:ea typeface="+mn-ea"/>
          <a:cs typeface="+mn-cs"/>
        </a:defRPr>
      </a:lvl2pPr>
      <a:lvl3pPr marL="1200150" indent="-285750" algn="l" defTabSz="457200" rtl="0" eaLnBrk="1" latinLnBrk="0" hangingPunct="1">
        <a:spcBef>
          <a:spcPct val="20000"/>
        </a:spcBef>
        <a:spcAft>
          <a:spcPts val="600"/>
        </a:spcAft>
        <a:buClr>
          <a:schemeClr val="accent1">
            <a:lumMod val="75000"/>
          </a:schemeClr>
        </a:buClr>
        <a:buSzPct val="145000"/>
        <a:buFont typeface="Arial"/>
        <a:buChar char="•"/>
        <a:defRPr sz="1800" kern="1200" cap="none">
          <a:solidFill>
            <a:schemeClr val="tx1"/>
          </a:solidFill>
          <a:effectLst/>
          <a:latin typeface="+mn-lt"/>
          <a:ea typeface="+mn-ea"/>
          <a:cs typeface="+mn-cs"/>
        </a:defRPr>
      </a:lvl3pPr>
      <a:lvl4pPr marL="1543050" indent="-171450" algn="l" defTabSz="457200" rtl="0" eaLnBrk="1" latinLnBrk="0" hangingPunct="1">
        <a:spcBef>
          <a:spcPct val="20000"/>
        </a:spcBef>
        <a:spcAft>
          <a:spcPts val="600"/>
        </a:spcAft>
        <a:buClr>
          <a:schemeClr val="accent1">
            <a:lumMod val="75000"/>
          </a:schemeClr>
        </a:buClr>
        <a:buSzPct val="145000"/>
        <a:buFont typeface="Arial"/>
        <a:buChar char="•"/>
        <a:defRPr sz="1600" kern="1200" cap="none">
          <a:solidFill>
            <a:schemeClr val="tx1"/>
          </a:solidFill>
          <a:effectLst/>
          <a:latin typeface="+mn-lt"/>
          <a:ea typeface="+mn-ea"/>
          <a:cs typeface="+mn-cs"/>
        </a:defRPr>
      </a:lvl4pPr>
      <a:lvl5pPr marL="2000250" indent="-17145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5pPr>
      <a:lvl6pPr marL="25146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6pPr>
      <a:lvl7pPr marL="29718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7pPr>
      <a:lvl8pPr marL="34290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8pPr>
      <a:lvl9pPr marL="38862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5.jfif"/><Relationship Id="rId2" Type="http://schemas.openxmlformats.org/officeDocument/2006/relationships/image" Target="../media/image14.jfif"/><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7.jfif"/><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4.jfi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9B4491-6D18-17F6-A817-FE6C70EA7865}"/>
              </a:ext>
            </a:extLst>
          </p:cNvPr>
          <p:cNvSpPr>
            <a:spLocks noGrp="1"/>
          </p:cNvSpPr>
          <p:nvPr>
            <p:ph type="ctrTitle"/>
          </p:nvPr>
        </p:nvSpPr>
        <p:spPr>
          <a:xfrm>
            <a:off x="2253785" y="1380068"/>
            <a:ext cx="5428432" cy="2616199"/>
          </a:xfrm>
        </p:spPr>
        <p:txBody>
          <a:bodyPr>
            <a:normAutofit/>
          </a:bodyPr>
          <a:lstStyle/>
          <a:p>
            <a:r>
              <a:rPr lang="en-US" sz="2800" dirty="0" err="1">
                <a:solidFill>
                  <a:schemeClr val="accent6">
                    <a:lumMod val="75000"/>
                  </a:schemeClr>
                </a:solidFill>
                <a:latin typeface="Rockwell Extra Bold" panose="02060903040505020403" pitchFamily="18" charset="0"/>
              </a:rPr>
              <a:t>Algorithmic</a:t>
            </a:r>
            <a:r>
              <a:rPr lang="en-US" sz="2800" dirty="0" err="1">
                <a:latin typeface="Rockwell Extra Bold" panose="02060903040505020403" pitchFamily="18" charset="0"/>
              </a:rPr>
              <a:t>Engineering</a:t>
            </a:r>
            <a:r>
              <a:rPr lang="en-US" sz="2800" dirty="0">
                <a:latin typeface="Rockwell Extra Bold" panose="02060903040505020403" pitchFamily="18" charset="0"/>
              </a:rPr>
              <a:t> Marketing</a:t>
            </a:r>
            <a:endParaRPr lang="en-GB" sz="2800" dirty="0">
              <a:latin typeface="Rockwell Extra Bold" panose="02060903040505020403" pitchFamily="18" charset="0"/>
            </a:endParaRPr>
          </a:p>
        </p:txBody>
      </p:sp>
      <p:sp>
        <p:nvSpPr>
          <p:cNvPr id="3" name="Subtitle 2">
            <a:extLst>
              <a:ext uri="{FF2B5EF4-FFF2-40B4-BE49-F238E27FC236}">
                <a16:creationId xmlns:a16="http://schemas.microsoft.com/office/drawing/2014/main" id="{FCAFB052-9725-61C4-0D06-599C68DC1A63}"/>
              </a:ext>
            </a:extLst>
          </p:cNvPr>
          <p:cNvSpPr>
            <a:spLocks noGrp="1"/>
          </p:cNvSpPr>
          <p:nvPr>
            <p:ph type="subTitle" idx="1"/>
          </p:nvPr>
        </p:nvSpPr>
        <p:spPr>
          <a:xfrm>
            <a:off x="3151573" y="3996267"/>
            <a:ext cx="4530644" cy="1139151"/>
          </a:xfrm>
        </p:spPr>
        <p:txBody>
          <a:bodyPr>
            <a:normAutofit/>
          </a:bodyPr>
          <a:lstStyle/>
          <a:p>
            <a:r>
              <a:rPr lang="en-US">
                <a:latin typeface="Rockwell Extra Bold" panose="02060903040505020403" pitchFamily="18" charset="0"/>
              </a:rPr>
              <a:t>An algorithm to change your life </a:t>
            </a:r>
            <a:endParaRPr lang="en-GB" dirty="0">
              <a:latin typeface="Rockwell Extra Bold" panose="02060903040505020403" pitchFamily="18" charset="0"/>
            </a:endParaRPr>
          </a:p>
        </p:txBody>
      </p:sp>
      <p:pic>
        <p:nvPicPr>
          <p:cNvPr id="4" name="Picture 3" descr="A colorful light bulb with business icons">
            <a:extLst>
              <a:ext uri="{FF2B5EF4-FFF2-40B4-BE49-F238E27FC236}">
                <a16:creationId xmlns:a16="http://schemas.microsoft.com/office/drawing/2014/main" id="{C081A5F3-5742-1ACC-7240-9B314ED69EA5}"/>
              </a:ext>
            </a:extLst>
          </p:cNvPr>
          <p:cNvPicPr>
            <a:picLocks noChangeAspect="1"/>
          </p:cNvPicPr>
          <p:nvPr/>
        </p:nvPicPr>
        <p:blipFill>
          <a:blip r:embed="rId2"/>
          <a:srcRect l="27646" r="30873" b="1"/>
          <a:stretch/>
        </p:blipFill>
        <p:spPr>
          <a:xfrm>
            <a:off x="8127998" y="10"/>
            <a:ext cx="4064001" cy="6857990"/>
          </a:xfrm>
          <a:prstGeom prst="rect">
            <a:avLst/>
          </a:prstGeom>
        </p:spPr>
      </p:pic>
    </p:spTree>
    <p:extLst>
      <p:ext uri="{BB962C8B-B14F-4D97-AF65-F5344CB8AC3E}">
        <p14:creationId xmlns:p14="http://schemas.microsoft.com/office/powerpoint/2010/main" val="424215893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94C52C56-BEF2-4E22-8C8E-A7AC96B03A7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Freeform: Shape 10">
            <a:extLst>
              <a:ext uri="{FF2B5EF4-FFF2-40B4-BE49-F238E27FC236}">
                <a16:creationId xmlns:a16="http://schemas.microsoft.com/office/drawing/2014/main" id="{42285737-90EE-47DC-AC80-8AE156B1196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1" y="-1"/>
            <a:ext cx="4403709" cy="6858001"/>
          </a:xfrm>
          <a:custGeom>
            <a:avLst/>
            <a:gdLst>
              <a:gd name="connsiteX0" fmla="*/ 3223890 w 4403709"/>
              <a:gd name="connsiteY0" fmla="*/ 6858001 h 6858001"/>
              <a:gd name="connsiteX1" fmla="*/ 4101908 w 4403709"/>
              <a:gd name="connsiteY1" fmla="*/ 6858001 h 6858001"/>
              <a:gd name="connsiteX2" fmla="*/ 3254950 w 4403709"/>
              <a:gd name="connsiteY2" fmla="*/ 1599356 h 6858001"/>
              <a:gd name="connsiteX3" fmla="*/ 3254950 w 4403709"/>
              <a:gd name="connsiteY3" fmla="*/ 1594062 h 6858001"/>
              <a:gd name="connsiteX4" fmla="*/ 4403709 w 4403709"/>
              <a:gd name="connsiteY4" fmla="*/ 0 h 6858001"/>
              <a:gd name="connsiteX5" fmla="*/ 3254950 w 4403709"/>
              <a:gd name="connsiteY5" fmla="*/ 0 h 6858001"/>
              <a:gd name="connsiteX6" fmla="*/ 2903520 w 4403709"/>
              <a:gd name="connsiteY6" fmla="*/ 0 h 6858001"/>
              <a:gd name="connsiteX7" fmla="*/ 0 w 4403709"/>
              <a:gd name="connsiteY7" fmla="*/ 0 h 6858001"/>
              <a:gd name="connsiteX8" fmla="*/ 0 w 4403709"/>
              <a:gd name="connsiteY8" fmla="*/ 6858000 h 6858001"/>
              <a:gd name="connsiteX9" fmla="*/ 3223890 w 4403709"/>
              <a:gd name="connsiteY9" fmla="*/ 6858000 h 68580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403709" h="6858001">
                <a:moveTo>
                  <a:pt x="3223890" y="6858001"/>
                </a:moveTo>
                <a:lnTo>
                  <a:pt x="4101908" y="6858001"/>
                </a:lnTo>
                <a:lnTo>
                  <a:pt x="3254950" y="1599356"/>
                </a:lnTo>
                <a:lnTo>
                  <a:pt x="3254950" y="1594062"/>
                </a:lnTo>
                <a:lnTo>
                  <a:pt x="4403709" y="0"/>
                </a:lnTo>
                <a:lnTo>
                  <a:pt x="3254950" y="0"/>
                </a:lnTo>
                <a:lnTo>
                  <a:pt x="2903520" y="0"/>
                </a:lnTo>
                <a:lnTo>
                  <a:pt x="0" y="0"/>
                </a:lnTo>
                <a:lnTo>
                  <a:pt x="0" y="6858000"/>
                </a:lnTo>
                <a:lnTo>
                  <a:pt x="3223890" y="6858000"/>
                </a:lnTo>
                <a:close/>
              </a:path>
            </a:pathLst>
          </a:custGeom>
          <a:ln>
            <a:noFill/>
          </a:ln>
        </p:spPr>
        <p:style>
          <a:lnRef idx="2">
            <a:schemeClr val="accent1">
              <a:shade val="50000"/>
            </a:schemeClr>
          </a:lnRef>
          <a:fillRef idx="1002">
            <a:schemeClr val="dk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2" name="Title 1">
            <a:extLst>
              <a:ext uri="{FF2B5EF4-FFF2-40B4-BE49-F238E27FC236}">
                <a16:creationId xmlns:a16="http://schemas.microsoft.com/office/drawing/2014/main" id="{AB337CEE-A826-0638-25D1-C41C89D5CB42}"/>
              </a:ext>
            </a:extLst>
          </p:cNvPr>
          <p:cNvSpPr>
            <a:spLocks noGrp="1"/>
          </p:cNvSpPr>
          <p:nvPr>
            <p:ph type="title"/>
          </p:nvPr>
        </p:nvSpPr>
        <p:spPr>
          <a:xfrm>
            <a:off x="535021" y="685800"/>
            <a:ext cx="2639962" cy="5105400"/>
          </a:xfrm>
        </p:spPr>
        <p:txBody>
          <a:bodyPr>
            <a:normAutofit/>
          </a:bodyPr>
          <a:lstStyle/>
          <a:p>
            <a:r>
              <a:rPr lang="en-US" sz="2200">
                <a:solidFill>
                  <a:srgbClr val="FFFFFF"/>
                </a:solidFill>
                <a:latin typeface="Rockwell Extra Bold" panose="02060903040505020403" pitchFamily="18" charset="0"/>
              </a:rPr>
              <a:t>Why differ from the competence?</a:t>
            </a:r>
            <a:endParaRPr lang="en-GB" sz="2200">
              <a:solidFill>
                <a:srgbClr val="FFFFFF"/>
              </a:solidFill>
              <a:latin typeface="Rockwell Extra Bold" panose="02060903040505020403" pitchFamily="18" charset="0"/>
            </a:endParaRPr>
          </a:p>
        </p:txBody>
      </p:sp>
      <p:grpSp>
        <p:nvGrpSpPr>
          <p:cNvPr id="13" name="Group 12">
            <a:extLst>
              <a:ext uri="{FF2B5EF4-FFF2-40B4-BE49-F238E27FC236}">
                <a16:creationId xmlns:a16="http://schemas.microsoft.com/office/drawing/2014/main" id="{B57BDC17-F1B3-455F-BBF1-680AA1F25C06}"/>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3315292" y="0"/>
            <a:ext cx="2436813" cy="6858001"/>
            <a:chOff x="1320800" y="0"/>
            <a:chExt cx="2436813" cy="6858001"/>
          </a:xfrm>
        </p:grpSpPr>
        <p:sp>
          <p:nvSpPr>
            <p:cNvPr id="14" name="Freeform 6">
              <a:extLst>
                <a:ext uri="{FF2B5EF4-FFF2-40B4-BE49-F238E27FC236}">
                  <a16:creationId xmlns:a16="http://schemas.microsoft.com/office/drawing/2014/main" id="{64E2FA9A-FEF7-4501-B0EB-5E45EDD2177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627188" y="0"/>
              <a:ext cx="1122363" cy="5329238"/>
            </a:xfrm>
            <a:custGeom>
              <a:avLst/>
              <a:gdLst/>
              <a:ahLst/>
              <a:cxnLst/>
              <a:rect l="0" t="0" r="r" b="b"/>
              <a:pathLst>
                <a:path w="707" h="3357">
                  <a:moveTo>
                    <a:pt x="0" y="3330"/>
                  </a:moveTo>
                  <a:lnTo>
                    <a:pt x="156" y="3357"/>
                  </a:lnTo>
                  <a:lnTo>
                    <a:pt x="707" y="0"/>
                  </a:lnTo>
                  <a:lnTo>
                    <a:pt x="547" y="0"/>
                  </a:lnTo>
                  <a:lnTo>
                    <a:pt x="0" y="3330"/>
                  </a:lnTo>
                  <a:close/>
                </a:path>
              </a:pathLst>
            </a:custGeom>
            <a:solidFill>
              <a:schemeClr val="accent1"/>
            </a:solidFill>
            <a:ln>
              <a:noFill/>
            </a:ln>
          </p:spPr>
          <p:txBody>
            <a:bodyPr/>
            <a:lstStyle/>
            <a:p>
              <a:endParaRPr lang="en-GB"/>
            </a:p>
          </p:txBody>
        </p:sp>
        <p:sp>
          <p:nvSpPr>
            <p:cNvPr id="15" name="Freeform 7">
              <a:extLst>
                <a:ext uri="{FF2B5EF4-FFF2-40B4-BE49-F238E27FC236}">
                  <a16:creationId xmlns:a16="http://schemas.microsoft.com/office/drawing/2014/main" id="{BC38192B-B4CB-47D4-A3B1-10010247F15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20800" y="0"/>
              <a:ext cx="1117600" cy="5276850"/>
            </a:xfrm>
            <a:custGeom>
              <a:avLst/>
              <a:gdLst/>
              <a:ahLst/>
              <a:cxnLst/>
              <a:rect l="0" t="0" r="r" b="b"/>
              <a:pathLst>
                <a:path w="704" h="3324">
                  <a:moveTo>
                    <a:pt x="704" y="0"/>
                  </a:moveTo>
                  <a:lnTo>
                    <a:pt x="545" y="0"/>
                  </a:lnTo>
                  <a:lnTo>
                    <a:pt x="0" y="3300"/>
                  </a:lnTo>
                  <a:lnTo>
                    <a:pt x="157" y="3324"/>
                  </a:lnTo>
                  <a:lnTo>
                    <a:pt x="704" y="0"/>
                  </a:lnTo>
                  <a:close/>
                </a:path>
              </a:pathLst>
            </a:custGeom>
            <a:solidFill>
              <a:schemeClr val="tx1">
                <a:lumMod val="65000"/>
                <a:lumOff val="35000"/>
              </a:schemeClr>
            </a:solidFill>
            <a:ln>
              <a:noFill/>
            </a:ln>
          </p:spPr>
          <p:txBody>
            <a:bodyPr/>
            <a:lstStyle/>
            <a:p>
              <a:endParaRPr lang="en-GB"/>
            </a:p>
          </p:txBody>
        </p:sp>
        <p:sp>
          <p:nvSpPr>
            <p:cNvPr id="16" name="Freeform 8">
              <a:extLst>
                <a:ext uri="{FF2B5EF4-FFF2-40B4-BE49-F238E27FC236}">
                  <a16:creationId xmlns:a16="http://schemas.microsoft.com/office/drawing/2014/main" id="{96330E33-E171-4B0F-82B5-AF7230399B5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20800" y="5238750"/>
              <a:ext cx="1228725" cy="1619250"/>
            </a:xfrm>
            <a:custGeom>
              <a:avLst/>
              <a:gdLst/>
              <a:ahLst/>
              <a:cxnLst/>
              <a:rect l="0" t="0" r="r" b="b"/>
              <a:pathLst>
                <a:path w="774" h="1020">
                  <a:moveTo>
                    <a:pt x="0" y="0"/>
                  </a:moveTo>
                  <a:lnTo>
                    <a:pt x="740" y="1020"/>
                  </a:lnTo>
                  <a:lnTo>
                    <a:pt x="774" y="1020"/>
                  </a:lnTo>
                  <a:lnTo>
                    <a:pt x="0" y="0"/>
                  </a:lnTo>
                  <a:close/>
                </a:path>
              </a:pathLst>
            </a:custGeom>
            <a:solidFill>
              <a:schemeClr val="tx1">
                <a:lumMod val="85000"/>
                <a:lumOff val="15000"/>
              </a:schemeClr>
            </a:solidFill>
            <a:ln>
              <a:noFill/>
            </a:ln>
          </p:spPr>
          <p:txBody>
            <a:bodyPr/>
            <a:lstStyle/>
            <a:p>
              <a:endParaRPr lang="en-GB"/>
            </a:p>
          </p:txBody>
        </p:sp>
        <p:sp>
          <p:nvSpPr>
            <p:cNvPr id="17" name="Freeform 9">
              <a:extLst>
                <a:ext uri="{FF2B5EF4-FFF2-40B4-BE49-F238E27FC236}">
                  <a16:creationId xmlns:a16="http://schemas.microsoft.com/office/drawing/2014/main" id="{332B1723-69BF-42D7-B757-0FA059E1525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627188" y="5291138"/>
              <a:ext cx="1495425" cy="1566863"/>
            </a:xfrm>
            <a:custGeom>
              <a:avLst/>
              <a:gdLst/>
              <a:ahLst/>
              <a:cxnLst/>
              <a:rect l="0" t="0" r="r" b="b"/>
              <a:pathLst>
                <a:path w="942" h="987">
                  <a:moveTo>
                    <a:pt x="0" y="0"/>
                  </a:moveTo>
                  <a:lnTo>
                    <a:pt x="909" y="987"/>
                  </a:lnTo>
                  <a:lnTo>
                    <a:pt x="942" y="987"/>
                  </a:lnTo>
                  <a:lnTo>
                    <a:pt x="0" y="0"/>
                  </a:lnTo>
                  <a:close/>
                </a:path>
              </a:pathLst>
            </a:custGeom>
            <a:solidFill>
              <a:schemeClr val="accent1">
                <a:lumMod val="50000"/>
              </a:schemeClr>
            </a:solidFill>
            <a:ln>
              <a:noFill/>
            </a:ln>
          </p:spPr>
          <p:txBody>
            <a:bodyPr/>
            <a:lstStyle/>
            <a:p>
              <a:endParaRPr lang="en-GB"/>
            </a:p>
          </p:txBody>
        </p:sp>
        <p:sp>
          <p:nvSpPr>
            <p:cNvPr id="18" name="Freeform 10">
              <a:extLst>
                <a:ext uri="{FF2B5EF4-FFF2-40B4-BE49-F238E27FC236}">
                  <a16:creationId xmlns:a16="http://schemas.microsoft.com/office/drawing/2014/main" id="{F115D62D-1E96-48D1-A78D-D370A0BFB9B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627188" y="5286375"/>
              <a:ext cx="2130425" cy="1571625"/>
            </a:xfrm>
            <a:custGeom>
              <a:avLst/>
              <a:gdLst/>
              <a:ahLst/>
              <a:cxnLst/>
              <a:rect l="0" t="0" r="r" b="b"/>
              <a:pathLst>
                <a:path w="1342" h="990">
                  <a:moveTo>
                    <a:pt x="0" y="3"/>
                  </a:moveTo>
                  <a:lnTo>
                    <a:pt x="942" y="990"/>
                  </a:lnTo>
                  <a:lnTo>
                    <a:pt x="1342" y="990"/>
                  </a:lnTo>
                  <a:lnTo>
                    <a:pt x="156" y="27"/>
                  </a:lnTo>
                  <a:lnTo>
                    <a:pt x="0" y="0"/>
                  </a:lnTo>
                  <a:lnTo>
                    <a:pt x="0" y="3"/>
                  </a:lnTo>
                  <a:close/>
                </a:path>
              </a:pathLst>
            </a:custGeom>
            <a:solidFill>
              <a:schemeClr val="accent1">
                <a:lumMod val="75000"/>
              </a:schemeClr>
            </a:solidFill>
            <a:ln>
              <a:noFill/>
            </a:ln>
          </p:spPr>
          <p:txBody>
            <a:bodyPr/>
            <a:lstStyle/>
            <a:p>
              <a:endParaRPr lang="en-GB"/>
            </a:p>
          </p:txBody>
        </p:sp>
        <p:sp>
          <p:nvSpPr>
            <p:cNvPr id="19" name="Freeform 11">
              <a:extLst>
                <a:ext uri="{FF2B5EF4-FFF2-40B4-BE49-F238E27FC236}">
                  <a16:creationId xmlns:a16="http://schemas.microsoft.com/office/drawing/2014/main" id="{91C2876A-169D-4822-A766-C00578C88B4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20800" y="5238750"/>
              <a:ext cx="1695450" cy="1619250"/>
            </a:xfrm>
            <a:custGeom>
              <a:avLst/>
              <a:gdLst/>
              <a:ahLst/>
              <a:cxnLst/>
              <a:rect l="0" t="0" r="r" b="b"/>
              <a:pathLst>
                <a:path w="1068" h="1020">
                  <a:moveTo>
                    <a:pt x="1068" y="1020"/>
                  </a:moveTo>
                  <a:lnTo>
                    <a:pt x="184" y="60"/>
                  </a:lnTo>
                  <a:lnTo>
                    <a:pt x="154" y="27"/>
                  </a:lnTo>
                  <a:lnTo>
                    <a:pt x="157" y="27"/>
                  </a:lnTo>
                  <a:lnTo>
                    <a:pt x="157" y="24"/>
                  </a:lnTo>
                  <a:lnTo>
                    <a:pt x="154" y="24"/>
                  </a:lnTo>
                  <a:lnTo>
                    <a:pt x="0" y="0"/>
                  </a:lnTo>
                  <a:lnTo>
                    <a:pt x="0" y="0"/>
                  </a:lnTo>
                  <a:lnTo>
                    <a:pt x="774" y="1020"/>
                  </a:lnTo>
                  <a:lnTo>
                    <a:pt x="1068" y="1020"/>
                  </a:lnTo>
                  <a:close/>
                </a:path>
              </a:pathLst>
            </a:custGeom>
            <a:solidFill>
              <a:schemeClr val="tx1">
                <a:lumMod val="75000"/>
                <a:lumOff val="25000"/>
              </a:schemeClr>
            </a:solidFill>
            <a:ln>
              <a:noFill/>
            </a:ln>
          </p:spPr>
          <p:txBody>
            <a:bodyPr/>
            <a:lstStyle/>
            <a:p>
              <a:endParaRPr lang="en-GB"/>
            </a:p>
          </p:txBody>
        </p:sp>
      </p:grpSp>
      <p:graphicFrame>
        <p:nvGraphicFramePr>
          <p:cNvPr id="5" name="Content Placeholder 2">
            <a:extLst>
              <a:ext uri="{FF2B5EF4-FFF2-40B4-BE49-F238E27FC236}">
                <a16:creationId xmlns:a16="http://schemas.microsoft.com/office/drawing/2014/main" id="{EBF2FF82-329D-C98F-2F31-7090F9E4A847}"/>
              </a:ext>
            </a:extLst>
          </p:cNvPr>
          <p:cNvGraphicFramePr>
            <a:graphicFrameLocks noGrp="1"/>
          </p:cNvGraphicFramePr>
          <p:nvPr>
            <p:ph idx="1"/>
            <p:extLst>
              <p:ext uri="{D42A27DB-BD31-4B8C-83A1-F6EECF244321}">
                <p14:modId xmlns:p14="http://schemas.microsoft.com/office/powerpoint/2010/main" val="1045318878"/>
              </p:ext>
            </p:extLst>
          </p:nvPr>
        </p:nvGraphicFramePr>
        <p:xfrm>
          <a:off x="5010150" y="685800"/>
          <a:ext cx="6492875" cy="51054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08393456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965E99-8D6B-9148-AC7A-57B19A468F7A}"/>
              </a:ext>
            </a:extLst>
          </p:cNvPr>
          <p:cNvSpPr>
            <a:spLocks noGrp="1"/>
          </p:cNvSpPr>
          <p:nvPr>
            <p:ph type="title"/>
          </p:nvPr>
        </p:nvSpPr>
        <p:spPr/>
        <p:txBody>
          <a:bodyPr/>
          <a:lstStyle/>
          <a:p>
            <a:r>
              <a:rPr lang="en-US" dirty="0">
                <a:latin typeface="Rockwell Extra Bold" panose="02060903040505020403" pitchFamily="18" charset="0"/>
              </a:rPr>
              <a:t>Digital Sales</a:t>
            </a:r>
            <a:endParaRPr lang="en-GB" dirty="0">
              <a:latin typeface="Rockwell Extra Bold" panose="02060903040505020403" pitchFamily="18" charset="0"/>
            </a:endParaRPr>
          </a:p>
        </p:txBody>
      </p:sp>
      <p:sp>
        <p:nvSpPr>
          <p:cNvPr id="3" name="Content Placeholder 2">
            <a:extLst>
              <a:ext uri="{FF2B5EF4-FFF2-40B4-BE49-F238E27FC236}">
                <a16:creationId xmlns:a16="http://schemas.microsoft.com/office/drawing/2014/main" id="{AF51559E-BCFF-498A-8DF6-816FC1FE6505}"/>
              </a:ext>
            </a:extLst>
          </p:cNvPr>
          <p:cNvSpPr>
            <a:spLocks noGrp="1"/>
          </p:cNvSpPr>
          <p:nvPr>
            <p:ph idx="1"/>
          </p:nvPr>
        </p:nvSpPr>
        <p:spPr/>
        <p:txBody>
          <a:bodyPr>
            <a:normAutofit lnSpcReduction="10000"/>
          </a:bodyPr>
          <a:lstStyle/>
          <a:p>
            <a:pPr marL="283464" indent="-283464" algn="l" rtl="0" eaLnBrk="1" latinLnBrk="0" hangingPunct="1">
              <a:spcBef>
                <a:spcPts val="576"/>
              </a:spcBef>
              <a:spcAft>
                <a:spcPts val="600"/>
              </a:spcAft>
              <a:buFont typeface="Arial" panose="020B0604020202020204" pitchFamily="34" charset="0"/>
              <a:buChar char="•"/>
            </a:pPr>
            <a:r>
              <a:rPr lang="en-GB" sz="2400" dirty="0">
                <a:solidFill>
                  <a:srgbClr val="000000"/>
                </a:solidFill>
                <a:effectLst/>
                <a:latin typeface="Rockwell Extra Bold" panose="02060903040505020403" pitchFamily="18" charset="0"/>
              </a:rPr>
              <a:t>Digital sales have transformed our world. Advances in internet technologies have enhanced their functionality, prompting businesses to adapt in order to remain accessible and user-friendly for customers.</a:t>
            </a:r>
          </a:p>
          <a:p>
            <a:pPr marL="283464" indent="-283464" algn="l" rtl="0" eaLnBrk="1" latinLnBrk="0" hangingPunct="1">
              <a:spcBef>
                <a:spcPts val="576"/>
              </a:spcBef>
              <a:spcAft>
                <a:spcPts val="600"/>
              </a:spcAft>
              <a:buFont typeface="Arial" panose="020B0604020202020204" pitchFamily="34" charset="0"/>
              <a:buChar char="•"/>
            </a:pPr>
            <a:r>
              <a:rPr lang="en-GB" sz="2400" dirty="0">
                <a:solidFill>
                  <a:srgbClr val="000000"/>
                </a:solidFill>
                <a:effectLst/>
                <a:latin typeface="Rockwell Extra Bold" panose="02060903040505020403" pitchFamily="18" charset="0"/>
              </a:rPr>
              <a:t>Currently, digital sales account for a significant portion of all sales, largely due to the ease of access customers have to information.</a:t>
            </a:r>
            <a:endParaRPr lang="en-GB" dirty="0">
              <a:latin typeface="Rockwell Extra Bold" panose="02060903040505020403" pitchFamily="18" charset="0"/>
            </a:endParaRPr>
          </a:p>
        </p:txBody>
      </p:sp>
    </p:spTree>
    <p:extLst>
      <p:ext uri="{BB962C8B-B14F-4D97-AF65-F5344CB8AC3E}">
        <p14:creationId xmlns:p14="http://schemas.microsoft.com/office/powerpoint/2010/main" val="341416934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52DCEB-87D0-043A-1B51-CF98FE6B270B}"/>
              </a:ext>
            </a:extLst>
          </p:cNvPr>
          <p:cNvSpPr>
            <a:spLocks noGrp="1"/>
          </p:cNvSpPr>
          <p:nvPr>
            <p:ph type="title"/>
          </p:nvPr>
        </p:nvSpPr>
        <p:spPr>
          <a:xfrm>
            <a:off x="1484311" y="685800"/>
            <a:ext cx="10018713" cy="1752599"/>
          </a:xfrm>
        </p:spPr>
        <p:txBody>
          <a:bodyPr>
            <a:normAutofit/>
          </a:bodyPr>
          <a:lstStyle/>
          <a:p>
            <a:r>
              <a:rPr lang="en-US">
                <a:latin typeface="Rockwell Extra Bold" panose="02060903040505020403" pitchFamily="18" charset="0"/>
              </a:rPr>
              <a:t>Probability and Statistics</a:t>
            </a:r>
            <a:endParaRPr lang="en-GB" dirty="0">
              <a:latin typeface="Rockwell Extra Bold" panose="02060903040505020403" pitchFamily="18" charset="0"/>
            </a:endParaRPr>
          </a:p>
        </p:txBody>
      </p:sp>
      <p:pic>
        <p:nvPicPr>
          <p:cNvPr id="5" name="Picture 4" descr="A diagram of statistics and statistics&#10;&#10;AI-generated content may be incorrect.">
            <a:extLst>
              <a:ext uri="{FF2B5EF4-FFF2-40B4-BE49-F238E27FC236}">
                <a16:creationId xmlns:a16="http://schemas.microsoft.com/office/drawing/2014/main" id="{F2F6EC42-CF6D-BDDD-1A12-CC629D08229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229711" y="2666998"/>
            <a:ext cx="4539311" cy="3124201"/>
          </a:xfrm>
          <a:prstGeom prst="roundRect">
            <a:avLst>
              <a:gd name="adj" fmla="val 43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pic>
      <p:sp>
        <p:nvSpPr>
          <p:cNvPr id="3" name="Content Placeholder 2">
            <a:extLst>
              <a:ext uri="{FF2B5EF4-FFF2-40B4-BE49-F238E27FC236}">
                <a16:creationId xmlns:a16="http://schemas.microsoft.com/office/drawing/2014/main" id="{4C031230-0C65-558B-834D-4481B50E6D99}"/>
              </a:ext>
            </a:extLst>
          </p:cNvPr>
          <p:cNvSpPr>
            <a:spLocks noGrp="1"/>
          </p:cNvSpPr>
          <p:nvPr>
            <p:ph idx="1"/>
          </p:nvPr>
        </p:nvSpPr>
        <p:spPr>
          <a:xfrm>
            <a:off x="6016336" y="2666999"/>
            <a:ext cx="5486687" cy="3124201"/>
          </a:xfrm>
        </p:spPr>
        <p:txBody>
          <a:bodyPr anchor="t">
            <a:normAutofit lnSpcReduction="10000"/>
          </a:bodyPr>
          <a:lstStyle/>
          <a:p>
            <a:pPr marL="283464" indent="-283464" algn="l" rtl="0" eaLnBrk="1" latinLnBrk="0" hangingPunct="1">
              <a:lnSpc>
                <a:spcPct val="90000"/>
              </a:lnSpc>
              <a:spcBef>
                <a:spcPts val="408"/>
              </a:spcBef>
              <a:spcAft>
                <a:spcPts val="600"/>
              </a:spcAft>
              <a:buFont typeface="Arial" panose="020B0604020202020204" pitchFamily="34" charset="0"/>
              <a:buChar char="•"/>
            </a:pPr>
            <a:r>
              <a:rPr lang="en-GB" sz="1700">
                <a:solidFill>
                  <a:srgbClr val="000000"/>
                </a:solidFill>
                <a:effectLst/>
                <a:latin typeface="Corbel" panose="020B0503020204020204" pitchFamily="34" charset="0"/>
              </a:rPr>
              <a:t>Although sales can vary over time, there are reliable signs of consistent trends. A straightforward example demonstrates that the hospitality sector goes through both high and low seasons.</a:t>
            </a:r>
          </a:p>
          <a:p>
            <a:pPr marL="283464" indent="-283464" algn="l" rtl="0" eaLnBrk="1" latinLnBrk="0" hangingPunct="1">
              <a:lnSpc>
                <a:spcPct val="90000"/>
              </a:lnSpc>
              <a:spcBef>
                <a:spcPts val="408"/>
              </a:spcBef>
              <a:spcAft>
                <a:spcPts val="600"/>
              </a:spcAft>
              <a:buFont typeface="Arial" panose="020B0604020202020204" pitchFamily="34" charset="0"/>
              <a:buChar char="•"/>
            </a:pPr>
            <a:r>
              <a:rPr lang="en-GB" sz="1700">
                <a:solidFill>
                  <a:srgbClr val="000000"/>
                </a:solidFill>
                <a:effectLst/>
                <a:latin typeface="Corbel" panose="020B0503020204020204" pitchFamily="34" charset="0"/>
              </a:rPr>
              <a:t>We leverage these indicators for both regular and one-time events, which enhances our understanding of the information. For example, we can evaluate the number of rooms sold compared to those unsold within a specific period. By taking into account different elements such as room category, pricing for each booking, and supplementary services, we can transform this data into valuable quantitative and qualitative insights, guiding us toward significant indicators.</a:t>
            </a:r>
            <a:endParaRPr lang="en-GB" sz="1700" dirty="0">
              <a:latin typeface="+mj-lt"/>
            </a:endParaRPr>
          </a:p>
        </p:txBody>
      </p:sp>
    </p:spTree>
    <p:extLst>
      <p:ext uri="{BB962C8B-B14F-4D97-AF65-F5344CB8AC3E}">
        <p14:creationId xmlns:p14="http://schemas.microsoft.com/office/powerpoint/2010/main" val="325324028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D296CB-35E7-6706-583A-E44123D0D8FE}"/>
              </a:ext>
            </a:extLst>
          </p:cNvPr>
          <p:cNvSpPr>
            <a:spLocks noGrp="1"/>
          </p:cNvSpPr>
          <p:nvPr>
            <p:ph type="title"/>
          </p:nvPr>
        </p:nvSpPr>
        <p:spPr/>
        <p:txBody>
          <a:bodyPr/>
          <a:lstStyle/>
          <a:p>
            <a:r>
              <a:rPr lang="en-US" dirty="0">
                <a:latin typeface="Rockwell Extra Bold" panose="02060903040505020403" pitchFamily="18" charset="0"/>
              </a:rPr>
              <a:t>ROI</a:t>
            </a:r>
            <a:endParaRPr lang="en-GB" dirty="0">
              <a:latin typeface="Rockwell Extra Bold" panose="02060903040505020403" pitchFamily="18" charset="0"/>
            </a:endParaRPr>
          </a:p>
        </p:txBody>
      </p:sp>
      <p:sp>
        <p:nvSpPr>
          <p:cNvPr id="3" name="Content Placeholder 2">
            <a:extLst>
              <a:ext uri="{FF2B5EF4-FFF2-40B4-BE49-F238E27FC236}">
                <a16:creationId xmlns:a16="http://schemas.microsoft.com/office/drawing/2014/main" id="{F35C2077-7CF5-CBE1-8682-E86266370337}"/>
              </a:ext>
            </a:extLst>
          </p:cNvPr>
          <p:cNvSpPr>
            <a:spLocks noGrp="1"/>
          </p:cNvSpPr>
          <p:nvPr>
            <p:ph idx="1"/>
          </p:nvPr>
        </p:nvSpPr>
        <p:spPr/>
        <p:txBody>
          <a:bodyPr/>
          <a:lstStyle/>
          <a:p>
            <a:pPr marL="283464" indent="-283464" algn="l" rtl="0" eaLnBrk="1" latinLnBrk="0" hangingPunct="1">
              <a:spcBef>
                <a:spcPts val="576"/>
              </a:spcBef>
              <a:spcAft>
                <a:spcPts val="600"/>
              </a:spcAft>
              <a:buFont typeface="Arial" panose="020B0604020202020204" pitchFamily="34" charset="0"/>
              <a:buChar char="•"/>
            </a:pPr>
            <a:r>
              <a:rPr lang="en-GB" sz="2400">
                <a:solidFill>
                  <a:srgbClr val="000000"/>
                </a:solidFill>
                <a:effectLst/>
                <a:latin typeface="Corbel" panose="020B0503020204020204" pitchFamily="34" charset="0"/>
              </a:rPr>
              <a:t>ROI (Return on Investment) denotes the time it takes to recover your initial investment.</a:t>
            </a:r>
          </a:p>
          <a:p>
            <a:pPr marL="283464" indent="-283464" algn="l" rtl="0" eaLnBrk="1" latinLnBrk="0" hangingPunct="1">
              <a:spcBef>
                <a:spcPts val="576"/>
              </a:spcBef>
              <a:spcAft>
                <a:spcPts val="600"/>
              </a:spcAft>
              <a:buFont typeface="Arial" panose="020B0604020202020204" pitchFamily="34" charset="0"/>
              <a:buChar char="•"/>
            </a:pPr>
            <a:r>
              <a:rPr lang="en-GB" sz="2400">
                <a:solidFill>
                  <a:srgbClr val="000000"/>
                </a:solidFill>
                <a:effectLst/>
                <a:latin typeface="Corbel" panose="020B0503020204020204" pitchFamily="34" charset="0"/>
              </a:rPr>
              <a:t>The ROI can vary depending on the company and its capacity to increase sales within a specific period.</a:t>
            </a:r>
          </a:p>
          <a:p>
            <a:pPr marL="283464" indent="-283464" algn="l" rtl="0" eaLnBrk="1" latinLnBrk="0" hangingPunct="1">
              <a:spcBef>
                <a:spcPts val="576"/>
              </a:spcBef>
              <a:spcAft>
                <a:spcPts val="600"/>
              </a:spcAft>
              <a:buFont typeface="Arial" panose="020B0604020202020204" pitchFamily="34" charset="0"/>
              <a:buChar char="•"/>
            </a:pPr>
            <a:r>
              <a:rPr lang="en-GB" sz="2400">
                <a:solidFill>
                  <a:srgbClr val="000000"/>
                </a:solidFill>
                <a:effectLst/>
                <a:latin typeface="Corbel" panose="020B0503020204020204" pitchFamily="34" charset="0"/>
              </a:rPr>
              <a:t>In this case, the organization may expect a potential increase in utilities that could be as much as double.</a:t>
            </a:r>
            <a:endParaRPr lang="en-US" dirty="0"/>
          </a:p>
        </p:txBody>
      </p:sp>
    </p:spTree>
    <p:extLst>
      <p:ext uri="{BB962C8B-B14F-4D97-AF65-F5344CB8AC3E}">
        <p14:creationId xmlns:p14="http://schemas.microsoft.com/office/powerpoint/2010/main" val="257245888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3A574F-091B-F859-97DF-6EE19333DCCE}"/>
              </a:ext>
            </a:extLst>
          </p:cNvPr>
          <p:cNvSpPr>
            <a:spLocks noGrp="1"/>
          </p:cNvSpPr>
          <p:nvPr>
            <p:ph type="title"/>
          </p:nvPr>
        </p:nvSpPr>
        <p:spPr/>
        <p:txBody>
          <a:bodyPr/>
          <a:lstStyle/>
          <a:p>
            <a:r>
              <a:rPr lang="en-US" dirty="0">
                <a:latin typeface="Rockwell Extra Bold" panose="02060903040505020403" pitchFamily="18" charset="0"/>
              </a:rPr>
              <a:t>Model of business</a:t>
            </a:r>
            <a:endParaRPr lang="en-GB" dirty="0">
              <a:latin typeface="Rockwell Extra Bold" panose="02060903040505020403" pitchFamily="18" charset="0"/>
            </a:endParaRPr>
          </a:p>
        </p:txBody>
      </p:sp>
      <p:sp>
        <p:nvSpPr>
          <p:cNvPr id="3" name="Content Placeholder 2">
            <a:extLst>
              <a:ext uri="{FF2B5EF4-FFF2-40B4-BE49-F238E27FC236}">
                <a16:creationId xmlns:a16="http://schemas.microsoft.com/office/drawing/2014/main" id="{5A035DAB-011D-07F4-3E65-4E661A17E1C1}"/>
              </a:ext>
            </a:extLst>
          </p:cNvPr>
          <p:cNvSpPr>
            <a:spLocks noGrp="1"/>
          </p:cNvSpPr>
          <p:nvPr>
            <p:ph idx="1"/>
          </p:nvPr>
        </p:nvSpPr>
        <p:spPr/>
        <p:txBody>
          <a:bodyPr>
            <a:normAutofit/>
          </a:bodyPr>
          <a:lstStyle/>
          <a:p>
            <a:pPr marL="283464" indent="-283464" algn="l" rtl="0" eaLnBrk="1" latinLnBrk="0" hangingPunct="1">
              <a:spcBef>
                <a:spcPts val="576"/>
              </a:spcBef>
              <a:spcAft>
                <a:spcPts val="600"/>
              </a:spcAft>
              <a:buFont typeface="Arial" panose="020B0604020202020204" pitchFamily="34" charset="0"/>
              <a:buChar char="•"/>
            </a:pPr>
            <a:r>
              <a:rPr lang="en-GB" sz="2400">
                <a:solidFill>
                  <a:srgbClr val="000000"/>
                </a:solidFill>
                <a:effectLst/>
                <a:latin typeface="Corbel" panose="020B0503020204020204" pitchFamily="34" charset="0"/>
              </a:rPr>
              <a:t>Typically, every business seeks to identify a target market, which involves selecting from the vast array of market segmentation to find products that meet consumer demand. For instance, factors like the capacity of hotel rooms, their size, and additional features can influence this selection.</a:t>
            </a:r>
          </a:p>
          <a:p>
            <a:pPr marL="283464" indent="-283464" algn="l" rtl="0" eaLnBrk="1" latinLnBrk="0" hangingPunct="1">
              <a:spcBef>
                <a:spcPts val="576"/>
              </a:spcBef>
              <a:spcAft>
                <a:spcPts val="600"/>
              </a:spcAft>
              <a:buFont typeface="Arial" panose="020B0604020202020204" pitchFamily="34" charset="0"/>
              <a:buChar char="•"/>
            </a:pPr>
            <a:r>
              <a:rPr lang="en-GB" sz="2400">
                <a:solidFill>
                  <a:srgbClr val="000000"/>
                </a:solidFill>
                <a:effectLst/>
                <a:latin typeface="Corbel" panose="020B0503020204020204" pitchFamily="34" charset="0"/>
              </a:rPr>
              <a:t>This process aims to enhance the alignment between product supply and consumer satisfaction, ultimately boosting sales through improvements in the digital sales strategies that a business can implement.</a:t>
            </a:r>
            <a:endParaRPr lang="en-GB" dirty="0"/>
          </a:p>
        </p:txBody>
      </p:sp>
    </p:spTree>
    <p:extLst>
      <p:ext uri="{BB962C8B-B14F-4D97-AF65-F5344CB8AC3E}">
        <p14:creationId xmlns:p14="http://schemas.microsoft.com/office/powerpoint/2010/main" val="406211802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2E9158-7676-B290-40F6-5A825DD11FF1}"/>
              </a:ext>
            </a:extLst>
          </p:cNvPr>
          <p:cNvSpPr>
            <a:spLocks noGrp="1"/>
          </p:cNvSpPr>
          <p:nvPr>
            <p:ph type="title"/>
          </p:nvPr>
        </p:nvSpPr>
        <p:spPr>
          <a:xfrm>
            <a:off x="1484312" y="685800"/>
            <a:ext cx="5747778" cy="1752599"/>
          </a:xfrm>
        </p:spPr>
        <p:txBody>
          <a:bodyPr>
            <a:normAutofit/>
          </a:bodyPr>
          <a:lstStyle/>
          <a:p>
            <a:r>
              <a:rPr lang="en-US" dirty="0">
                <a:latin typeface="Rockwell Extra Bold" panose="02060903040505020403" pitchFamily="18" charset="0"/>
              </a:rPr>
              <a:t>Marketing</a:t>
            </a:r>
            <a:endParaRPr lang="en-GB" dirty="0">
              <a:latin typeface="Rockwell Extra Bold" panose="02060903040505020403" pitchFamily="18" charset="0"/>
            </a:endParaRPr>
          </a:p>
        </p:txBody>
      </p:sp>
      <p:sp>
        <p:nvSpPr>
          <p:cNvPr id="3" name="Content Placeholder 2">
            <a:extLst>
              <a:ext uri="{FF2B5EF4-FFF2-40B4-BE49-F238E27FC236}">
                <a16:creationId xmlns:a16="http://schemas.microsoft.com/office/drawing/2014/main" id="{2DB35A13-BD32-6562-E424-2566100B1719}"/>
              </a:ext>
            </a:extLst>
          </p:cNvPr>
          <p:cNvSpPr>
            <a:spLocks noGrp="1"/>
          </p:cNvSpPr>
          <p:nvPr>
            <p:ph idx="1"/>
          </p:nvPr>
        </p:nvSpPr>
        <p:spPr>
          <a:xfrm>
            <a:off x="1484311" y="2666999"/>
            <a:ext cx="5747778" cy="3124201"/>
          </a:xfrm>
        </p:spPr>
        <p:txBody>
          <a:bodyPr>
            <a:normAutofit/>
          </a:bodyPr>
          <a:lstStyle/>
          <a:p>
            <a:pPr marL="283464" indent="-283464" algn="l" rtl="0" eaLnBrk="1" latinLnBrk="0" hangingPunct="1">
              <a:lnSpc>
                <a:spcPct val="90000"/>
              </a:lnSpc>
              <a:spcBef>
                <a:spcPts val="360"/>
              </a:spcBef>
              <a:spcAft>
                <a:spcPts val="600"/>
              </a:spcAft>
              <a:buFont typeface="Arial" panose="020B0604020202020204" pitchFamily="34" charset="0"/>
              <a:buChar char="•"/>
            </a:pPr>
            <a:r>
              <a:rPr lang="en-GB" sz="1500">
                <a:solidFill>
                  <a:srgbClr val="000000"/>
                </a:solidFill>
                <a:effectLst/>
                <a:latin typeface="Corbel" panose="020B0503020204020204" pitchFamily="34" charset="0"/>
              </a:rPr>
              <a:t>This includes all the factors that potential clients are likely to evaluate. These criteria comprise various elements, and different marketing strategies will affect how offerings are presented to the market to attract both consumers and business owners.</a:t>
            </a:r>
          </a:p>
          <a:p>
            <a:pPr marL="283464" indent="-283464" algn="l" rtl="0" eaLnBrk="1" latinLnBrk="0" hangingPunct="1">
              <a:lnSpc>
                <a:spcPct val="90000"/>
              </a:lnSpc>
              <a:spcBef>
                <a:spcPts val="360"/>
              </a:spcBef>
              <a:spcAft>
                <a:spcPts val="600"/>
              </a:spcAft>
              <a:buFont typeface="Arial" panose="020B0604020202020204" pitchFamily="34" charset="0"/>
              <a:buChar char="•"/>
            </a:pPr>
            <a:r>
              <a:rPr lang="en-GB" sz="1500">
                <a:solidFill>
                  <a:srgbClr val="000000"/>
                </a:solidFill>
                <a:effectLst/>
                <a:latin typeface="Corbel" panose="020B0503020204020204" pitchFamily="34" charset="0"/>
              </a:rPr>
              <a:t>In the decision-making process concerning the business model, it is essential to consider both internal and external factors to ensure the organization can fulfill the majority of the supply capabilities required to meet prospective customer needs and effectively respond to market demand.</a:t>
            </a:r>
          </a:p>
          <a:p>
            <a:pPr marL="283464" indent="-283464" algn="l" rtl="0" eaLnBrk="1" latinLnBrk="0" hangingPunct="1">
              <a:lnSpc>
                <a:spcPct val="90000"/>
              </a:lnSpc>
              <a:spcBef>
                <a:spcPts val="360"/>
              </a:spcBef>
              <a:spcAft>
                <a:spcPts val="600"/>
              </a:spcAft>
              <a:buFont typeface="Arial" panose="020B0604020202020204" pitchFamily="34" charset="0"/>
              <a:buChar char="•"/>
            </a:pPr>
            <a:r>
              <a:rPr lang="en-GB" sz="1500">
                <a:solidFill>
                  <a:srgbClr val="000000"/>
                </a:solidFill>
                <a:effectLst/>
                <a:latin typeface="Corbel" panose="020B0503020204020204" pitchFamily="34" charset="0"/>
              </a:rPr>
              <a:t>Market trends can consistently be monitored, and through the use of statistical analysis, we can obtain insights into market dynamics and forecast how product segmentation may change based on what the organization has available.</a:t>
            </a:r>
            <a:endParaRPr lang="en-GB" sz="1500" dirty="0"/>
          </a:p>
        </p:txBody>
      </p:sp>
      <p:pic>
        <p:nvPicPr>
          <p:cNvPr id="7" name="Picture 6" descr="A person holding a bottle of wine&#10;&#10;AI-generated content may be incorrect.">
            <a:extLst>
              <a:ext uri="{FF2B5EF4-FFF2-40B4-BE49-F238E27FC236}">
                <a16:creationId xmlns:a16="http://schemas.microsoft.com/office/drawing/2014/main" id="{309DA6BB-0594-3E56-192B-52A1821D316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634508" y="645285"/>
            <a:ext cx="3786949" cy="3183773"/>
          </a:xfrm>
          <a:prstGeom prst="roundRect">
            <a:avLst>
              <a:gd name="adj" fmla="val 43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pic>
      <p:pic>
        <p:nvPicPr>
          <p:cNvPr id="5" name="Picture 4" descr="A person writing on a glass board&#10;&#10;AI-generated content may be incorrect.">
            <a:extLst>
              <a:ext uri="{FF2B5EF4-FFF2-40B4-BE49-F238E27FC236}">
                <a16:creationId xmlns:a16="http://schemas.microsoft.com/office/drawing/2014/main" id="{8EE80375-29AA-6E6E-E1A4-49C5E185F130}"/>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552943" y="3546185"/>
            <a:ext cx="3950079" cy="2794653"/>
          </a:xfrm>
          <a:prstGeom prst="roundRect">
            <a:avLst>
              <a:gd name="adj" fmla="val 43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pic>
    </p:spTree>
    <p:extLst>
      <p:ext uri="{BB962C8B-B14F-4D97-AF65-F5344CB8AC3E}">
        <p14:creationId xmlns:p14="http://schemas.microsoft.com/office/powerpoint/2010/main" val="392490658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0DDBFA-7265-913F-7720-15FAC25D18EF}"/>
              </a:ext>
            </a:extLst>
          </p:cNvPr>
          <p:cNvSpPr>
            <a:spLocks noGrp="1"/>
          </p:cNvSpPr>
          <p:nvPr>
            <p:ph type="title"/>
          </p:nvPr>
        </p:nvSpPr>
        <p:spPr>
          <a:xfrm>
            <a:off x="1484312" y="685800"/>
            <a:ext cx="5747778" cy="1752599"/>
          </a:xfrm>
        </p:spPr>
        <p:txBody>
          <a:bodyPr vert="horz" lIns="91440" tIns="45720" rIns="91440" bIns="45720" rtlCol="0">
            <a:normAutofit/>
          </a:bodyPr>
          <a:lstStyle/>
          <a:p>
            <a:r>
              <a:rPr lang="en-US"/>
              <a:t>Engineering</a:t>
            </a:r>
          </a:p>
        </p:txBody>
      </p:sp>
      <p:sp>
        <p:nvSpPr>
          <p:cNvPr id="3" name="Content Placeholder 2">
            <a:extLst>
              <a:ext uri="{FF2B5EF4-FFF2-40B4-BE49-F238E27FC236}">
                <a16:creationId xmlns:a16="http://schemas.microsoft.com/office/drawing/2014/main" id="{62B8C38B-265F-5EE1-1F29-5CFC87F7000B}"/>
              </a:ext>
            </a:extLst>
          </p:cNvPr>
          <p:cNvSpPr>
            <a:spLocks noGrp="1"/>
          </p:cNvSpPr>
          <p:nvPr>
            <p:ph idx="1"/>
          </p:nvPr>
        </p:nvSpPr>
        <p:spPr>
          <a:xfrm>
            <a:off x="1484311" y="2666999"/>
            <a:ext cx="5747778" cy="3124201"/>
          </a:xfrm>
        </p:spPr>
        <p:txBody>
          <a:bodyPr vert="horz" lIns="91440" tIns="45720" rIns="91440" bIns="45720" rtlCol="0">
            <a:normAutofit lnSpcReduction="10000"/>
          </a:bodyPr>
          <a:lstStyle/>
          <a:p>
            <a:pPr marL="0" indent="0" algn="l" rtl="0" eaLnBrk="1" latinLnBrk="0" hangingPunct="1">
              <a:lnSpc>
                <a:spcPct val="90000"/>
              </a:lnSpc>
              <a:spcBef>
                <a:spcPts val="480"/>
              </a:spcBef>
              <a:spcAft>
                <a:spcPts val="600"/>
              </a:spcAft>
              <a:buNone/>
            </a:pPr>
            <a:r>
              <a:rPr lang="en-GB" sz="2000">
                <a:solidFill>
                  <a:srgbClr val="000000"/>
                </a:solidFill>
                <a:effectLst/>
                <a:latin typeface="Corbel" panose="020B0503020204020204" pitchFamily="34" charset="0"/>
              </a:rPr>
              <a:t>This method is employed to create a novel model that allows a system to operate effectively, relying on predictions founded in probability, statistics, and calculus.</a:t>
            </a:r>
          </a:p>
          <a:p>
            <a:pPr marL="0" indent="0" algn="l" rtl="0" eaLnBrk="1" latinLnBrk="0" hangingPunct="1">
              <a:lnSpc>
                <a:spcPct val="90000"/>
              </a:lnSpc>
              <a:spcBef>
                <a:spcPts val="480"/>
              </a:spcBef>
              <a:spcAft>
                <a:spcPts val="600"/>
              </a:spcAft>
              <a:buNone/>
            </a:pPr>
            <a:r>
              <a:rPr lang="en-GB" sz="2000">
                <a:solidFill>
                  <a:srgbClr val="000000"/>
                </a:solidFill>
                <a:effectLst/>
                <a:latin typeface="Corbel" panose="020B0503020204020204" pitchFamily="34" charset="0"/>
              </a:rPr>
              <a:t>The procedure includes developing a model that processes data by leveraging knowledge of information technology alongside business acumen.</a:t>
            </a:r>
          </a:p>
          <a:p>
            <a:pPr marL="0" indent="0" algn="l" rtl="0" eaLnBrk="1" latinLnBrk="0" hangingPunct="1">
              <a:lnSpc>
                <a:spcPct val="90000"/>
              </a:lnSpc>
              <a:spcBef>
                <a:spcPts val="480"/>
              </a:spcBef>
              <a:spcAft>
                <a:spcPts val="600"/>
              </a:spcAft>
              <a:buNone/>
            </a:pPr>
            <a:r>
              <a:rPr lang="en-GB" sz="2000">
                <a:solidFill>
                  <a:srgbClr val="000000"/>
                </a:solidFill>
                <a:effectLst/>
                <a:latin typeface="Corbel" panose="020B0503020204020204" pitchFamily="34" charset="0"/>
              </a:rPr>
              <a:t>The aim is to handle substantial amounts of information, streamlining tasks by examining data and delivering it in a format that is easy to understand.</a:t>
            </a:r>
            <a:endParaRPr lang="en-US" sz="2000" dirty="0"/>
          </a:p>
        </p:txBody>
      </p:sp>
      <p:pic>
        <p:nvPicPr>
          <p:cNvPr id="5" name="Picture 4" descr="A white paper with black text">
            <a:extLst>
              <a:ext uri="{FF2B5EF4-FFF2-40B4-BE49-F238E27FC236}">
                <a16:creationId xmlns:a16="http://schemas.microsoft.com/office/drawing/2014/main" id="{F4491660-5183-A86F-3770-9FBC48C380D8}"/>
              </a:ext>
            </a:extLst>
          </p:cNvPr>
          <p:cNvPicPr>
            <a:picLocks noChangeAspect="1"/>
          </p:cNvPicPr>
          <p:nvPr/>
        </p:nvPicPr>
        <p:blipFill>
          <a:blip r:embed="rId2">
            <a:extLst>
              <a:ext uri="{28A0092B-C50C-407E-A947-70E740481C1C}">
                <a14:useLocalDpi xmlns:a14="http://schemas.microsoft.com/office/drawing/2010/main" val="0"/>
              </a:ext>
            </a:extLst>
          </a:blip>
          <a:srcRect t="2853" r="-3" b="9596"/>
          <a:stretch/>
        </p:blipFill>
        <p:spPr>
          <a:xfrm>
            <a:off x="7606538" y="645285"/>
            <a:ext cx="4585462" cy="2778237"/>
          </a:xfrm>
          <a:prstGeom prst="roundRect">
            <a:avLst>
              <a:gd name="adj" fmla="val 43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pic>
      <p:pic>
        <p:nvPicPr>
          <p:cNvPr id="9" name="Picture 8" descr="A group of people working on a machine&#10;&#10;AI-generated content may be incorrect.">
            <a:extLst>
              <a:ext uri="{FF2B5EF4-FFF2-40B4-BE49-F238E27FC236}">
                <a16:creationId xmlns:a16="http://schemas.microsoft.com/office/drawing/2014/main" id="{BA337FFF-625B-2DAF-9819-6FBB980A2355}"/>
              </a:ext>
            </a:extLst>
          </p:cNvPr>
          <p:cNvPicPr>
            <a:picLocks noChangeAspect="1"/>
          </p:cNvPicPr>
          <p:nvPr/>
        </p:nvPicPr>
        <p:blipFill>
          <a:blip r:embed="rId3">
            <a:extLst>
              <a:ext uri="{28A0092B-C50C-407E-A947-70E740481C1C}">
                <a14:useLocalDpi xmlns:a14="http://schemas.microsoft.com/office/drawing/2010/main" val="0"/>
              </a:ext>
            </a:extLst>
          </a:blip>
          <a:srcRect l="23624" r="7640" b="-2"/>
          <a:stretch/>
        </p:blipFill>
        <p:spPr>
          <a:xfrm>
            <a:off x="7606537" y="3565411"/>
            <a:ext cx="4585463" cy="2457372"/>
          </a:xfrm>
          <a:prstGeom prst="roundRect">
            <a:avLst>
              <a:gd name="adj" fmla="val 43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pic>
    </p:spTree>
    <p:extLst>
      <p:ext uri="{BB962C8B-B14F-4D97-AF65-F5344CB8AC3E}">
        <p14:creationId xmlns:p14="http://schemas.microsoft.com/office/powerpoint/2010/main" val="15381449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type="lt">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4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CA390B-D102-EEF3-5212-55562C069246}"/>
              </a:ext>
            </a:extLst>
          </p:cNvPr>
          <p:cNvSpPr>
            <a:spLocks noGrp="1"/>
          </p:cNvSpPr>
          <p:nvPr>
            <p:ph type="title"/>
          </p:nvPr>
        </p:nvSpPr>
        <p:spPr>
          <a:xfrm>
            <a:off x="1484311" y="1081548"/>
            <a:ext cx="3333495" cy="1504335"/>
          </a:xfrm>
        </p:spPr>
        <p:txBody>
          <a:bodyPr>
            <a:normAutofit/>
          </a:bodyPr>
          <a:lstStyle/>
          <a:p>
            <a:r>
              <a:rPr lang="en-US" sz="2400" dirty="0">
                <a:latin typeface="Rockwell Extra Bold" panose="02060903040505020403" pitchFamily="18" charset="0"/>
              </a:rPr>
              <a:t>Mission</a:t>
            </a:r>
            <a:endParaRPr lang="en-GB" sz="2400" dirty="0">
              <a:latin typeface="Rockwell Extra Bold" panose="02060903040505020403" pitchFamily="18" charset="0"/>
            </a:endParaRPr>
          </a:p>
        </p:txBody>
      </p:sp>
      <p:sp>
        <p:nvSpPr>
          <p:cNvPr id="3" name="Content Placeholder 2">
            <a:extLst>
              <a:ext uri="{FF2B5EF4-FFF2-40B4-BE49-F238E27FC236}">
                <a16:creationId xmlns:a16="http://schemas.microsoft.com/office/drawing/2014/main" id="{62621A4F-E11E-A3CC-E115-14D666EE577F}"/>
              </a:ext>
            </a:extLst>
          </p:cNvPr>
          <p:cNvSpPr>
            <a:spLocks noGrp="1"/>
          </p:cNvSpPr>
          <p:nvPr>
            <p:ph idx="1"/>
          </p:nvPr>
        </p:nvSpPr>
        <p:spPr>
          <a:xfrm>
            <a:off x="1484311" y="2666999"/>
            <a:ext cx="3333496" cy="4600904"/>
          </a:xfrm>
        </p:spPr>
        <p:txBody>
          <a:bodyPr anchor="t">
            <a:normAutofit/>
          </a:bodyPr>
          <a:lstStyle/>
          <a:p>
            <a:r>
              <a:rPr lang="en-GB" sz="2000">
                <a:solidFill>
                  <a:srgbClr val="000000"/>
                </a:solidFill>
                <a:effectLst/>
                <a:latin typeface="Rockwell Extra Bold" panose="02060903040505020403" pitchFamily="18" charset="0"/>
              </a:rPr>
              <a:t>Improving a company's resources by eliminating small profit margins from sales that are close to the break-even point.</a:t>
            </a:r>
            <a:endParaRPr lang="en-GB" sz="1600" dirty="0">
              <a:latin typeface="Rockwell Extra Bold" panose="02060903040505020403" pitchFamily="18" charset="0"/>
            </a:endParaRPr>
          </a:p>
        </p:txBody>
      </p:sp>
      <p:pic>
        <p:nvPicPr>
          <p:cNvPr id="5" name="Picture 4" descr="A graph with red arrows pointing up&#10;&#10;AI-generated content may be incorrect.">
            <a:extLst>
              <a:ext uri="{FF2B5EF4-FFF2-40B4-BE49-F238E27FC236}">
                <a16:creationId xmlns:a16="http://schemas.microsoft.com/office/drawing/2014/main" id="{4D625753-E949-7634-C314-0D91961A771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019356" y="685799"/>
            <a:ext cx="4726344" cy="5053050"/>
          </a:xfrm>
          <a:prstGeom prst="roundRect">
            <a:avLst>
              <a:gd name="adj" fmla="val 43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pic>
    </p:spTree>
    <p:extLst>
      <p:ext uri="{BB962C8B-B14F-4D97-AF65-F5344CB8AC3E}">
        <p14:creationId xmlns:p14="http://schemas.microsoft.com/office/powerpoint/2010/main" val="372643018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6AD30037-67ED-4367-9BE0-45787510BF1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descr="Digital financial graph">
            <a:extLst>
              <a:ext uri="{FF2B5EF4-FFF2-40B4-BE49-F238E27FC236}">
                <a16:creationId xmlns:a16="http://schemas.microsoft.com/office/drawing/2014/main" id="{67582D2A-27E1-D379-48C1-AFB1967BBEF7}"/>
              </a:ext>
            </a:extLst>
          </p:cNvPr>
          <p:cNvPicPr>
            <a:picLocks noChangeAspect="1"/>
          </p:cNvPicPr>
          <p:nvPr/>
        </p:nvPicPr>
        <p:blipFill>
          <a:blip r:embed="rId2"/>
          <a:srcRect l="35911" r="20625"/>
          <a:stretch/>
        </p:blipFill>
        <p:spPr>
          <a:xfrm>
            <a:off x="6892924" y="10"/>
            <a:ext cx="5299077" cy="6857990"/>
          </a:xfrm>
          <a:custGeom>
            <a:avLst/>
            <a:gdLst/>
            <a:ahLst/>
            <a:cxnLst/>
            <a:rect l="l" t="t" r="r" b="b"/>
            <a:pathLst>
              <a:path w="5299077" h="6858000">
                <a:moveTo>
                  <a:pt x="836871" y="0"/>
                </a:moveTo>
                <a:lnTo>
                  <a:pt x="5299077" y="0"/>
                </a:lnTo>
                <a:lnTo>
                  <a:pt x="5299077" y="6858000"/>
                </a:lnTo>
                <a:lnTo>
                  <a:pt x="1911312" y="6858000"/>
                </a:lnTo>
                <a:lnTo>
                  <a:pt x="0" y="5333999"/>
                </a:lnTo>
                <a:close/>
              </a:path>
            </a:pathLst>
          </a:custGeom>
        </p:spPr>
      </p:pic>
      <p:grpSp>
        <p:nvGrpSpPr>
          <p:cNvPr id="11" name="Group 10">
            <a:extLst>
              <a:ext uri="{FF2B5EF4-FFF2-40B4-BE49-F238E27FC236}">
                <a16:creationId xmlns:a16="http://schemas.microsoft.com/office/drawing/2014/main" id="{50841A4E-5BC1-44B4-83CF-D524E8AEAD64}"/>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6232760" y="0"/>
            <a:ext cx="2436813" cy="6858001"/>
            <a:chOff x="1320800" y="0"/>
            <a:chExt cx="2436813" cy="6858001"/>
          </a:xfrm>
        </p:grpSpPr>
        <p:sp>
          <p:nvSpPr>
            <p:cNvPr id="12" name="Freeform 6">
              <a:extLst>
                <a:ext uri="{FF2B5EF4-FFF2-40B4-BE49-F238E27FC236}">
                  <a16:creationId xmlns:a16="http://schemas.microsoft.com/office/drawing/2014/main" id="{BF371BCC-8954-44E2-8C4F-29DC188727A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627188" y="0"/>
              <a:ext cx="1122363" cy="5329238"/>
            </a:xfrm>
            <a:custGeom>
              <a:avLst/>
              <a:gdLst/>
              <a:ahLst/>
              <a:cxnLst/>
              <a:rect l="0" t="0" r="r" b="b"/>
              <a:pathLst>
                <a:path w="707" h="3357">
                  <a:moveTo>
                    <a:pt x="0" y="3330"/>
                  </a:moveTo>
                  <a:lnTo>
                    <a:pt x="156" y="3357"/>
                  </a:lnTo>
                  <a:lnTo>
                    <a:pt x="707" y="0"/>
                  </a:lnTo>
                  <a:lnTo>
                    <a:pt x="547" y="0"/>
                  </a:lnTo>
                  <a:lnTo>
                    <a:pt x="0" y="3330"/>
                  </a:lnTo>
                  <a:close/>
                </a:path>
              </a:pathLst>
            </a:custGeom>
            <a:solidFill>
              <a:schemeClr val="accent1"/>
            </a:solidFill>
            <a:ln>
              <a:noFill/>
            </a:ln>
          </p:spPr>
          <p:txBody>
            <a:bodyPr/>
            <a:lstStyle/>
            <a:p>
              <a:endParaRPr lang="en-GB"/>
            </a:p>
          </p:txBody>
        </p:sp>
        <p:sp>
          <p:nvSpPr>
            <p:cNvPr id="13" name="Freeform 7">
              <a:extLst>
                <a:ext uri="{FF2B5EF4-FFF2-40B4-BE49-F238E27FC236}">
                  <a16:creationId xmlns:a16="http://schemas.microsoft.com/office/drawing/2014/main" id="{CD3505BE-B420-41C5-BE34-3E7652D37A5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20800" y="0"/>
              <a:ext cx="1117600" cy="5276850"/>
            </a:xfrm>
            <a:custGeom>
              <a:avLst/>
              <a:gdLst/>
              <a:ahLst/>
              <a:cxnLst/>
              <a:rect l="0" t="0" r="r" b="b"/>
              <a:pathLst>
                <a:path w="704" h="3324">
                  <a:moveTo>
                    <a:pt x="704" y="0"/>
                  </a:moveTo>
                  <a:lnTo>
                    <a:pt x="545" y="0"/>
                  </a:lnTo>
                  <a:lnTo>
                    <a:pt x="0" y="3300"/>
                  </a:lnTo>
                  <a:lnTo>
                    <a:pt x="157" y="3324"/>
                  </a:lnTo>
                  <a:lnTo>
                    <a:pt x="704" y="0"/>
                  </a:lnTo>
                  <a:close/>
                </a:path>
              </a:pathLst>
            </a:custGeom>
            <a:solidFill>
              <a:schemeClr val="tx1">
                <a:lumMod val="65000"/>
                <a:lumOff val="35000"/>
              </a:schemeClr>
            </a:solidFill>
            <a:ln>
              <a:noFill/>
            </a:ln>
          </p:spPr>
          <p:txBody>
            <a:bodyPr/>
            <a:lstStyle/>
            <a:p>
              <a:endParaRPr lang="en-GB"/>
            </a:p>
          </p:txBody>
        </p:sp>
        <p:sp>
          <p:nvSpPr>
            <p:cNvPr id="14" name="Freeform 8">
              <a:extLst>
                <a:ext uri="{FF2B5EF4-FFF2-40B4-BE49-F238E27FC236}">
                  <a16:creationId xmlns:a16="http://schemas.microsoft.com/office/drawing/2014/main" id="{4B68A05B-A78B-4D59-8CF9-1900731A218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20800" y="5238750"/>
              <a:ext cx="1228725" cy="1619250"/>
            </a:xfrm>
            <a:custGeom>
              <a:avLst/>
              <a:gdLst/>
              <a:ahLst/>
              <a:cxnLst/>
              <a:rect l="0" t="0" r="r" b="b"/>
              <a:pathLst>
                <a:path w="774" h="1020">
                  <a:moveTo>
                    <a:pt x="0" y="0"/>
                  </a:moveTo>
                  <a:lnTo>
                    <a:pt x="740" y="1020"/>
                  </a:lnTo>
                  <a:lnTo>
                    <a:pt x="774" y="1020"/>
                  </a:lnTo>
                  <a:lnTo>
                    <a:pt x="0" y="0"/>
                  </a:lnTo>
                  <a:close/>
                </a:path>
              </a:pathLst>
            </a:custGeom>
            <a:solidFill>
              <a:schemeClr val="tx1">
                <a:lumMod val="85000"/>
                <a:lumOff val="15000"/>
              </a:schemeClr>
            </a:solidFill>
            <a:ln>
              <a:noFill/>
            </a:ln>
          </p:spPr>
          <p:txBody>
            <a:bodyPr/>
            <a:lstStyle/>
            <a:p>
              <a:endParaRPr lang="en-GB"/>
            </a:p>
          </p:txBody>
        </p:sp>
        <p:sp>
          <p:nvSpPr>
            <p:cNvPr id="15" name="Freeform 9">
              <a:extLst>
                <a:ext uri="{FF2B5EF4-FFF2-40B4-BE49-F238E27FC236}">
                  <a16:creationId xmlns:a16="http://schemas.microsoft.com/office/drawing/2014/main" id="{84D57A01-C112-4FF2-B5ED-0B762AAD9CE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627188" y="5291138"/>
              <a:ext cx="1495425" cy="1566863"/>
            </a:xfrm>
            <a:custGeom>
              <a:avLst/>
              <a:gdLst/>
              <a:ahLst/>
              <a:cxnLst/>
              <a:rect l="0" t="0" r="r" b="b"/>
              <a:pathLst>
                <a:path w="942" h="987">
                  <a:moveTo>
                    <a:pt x="0" y="0"/>
                  </a:moveTo>
                  <a:lnTo>
                    <a:pt x="909" y="987"/>
                  </a:lnTo>
                  <a:lnTo>
                    <a:pt x="942" y="987"/>
                  </a:lnTo>
                  <a:lnTo>
                    <a:pt x="0" y="0"/>
                  </a:lnTo>
                  <a:close/>
                </a:path>
              </a:pathLst>
            </a:custGeom>
            <a:solidFill>
              <a:schemeClr val="accent1">
                <a:lumMod val="50000"/>
              </a:schemeClr>
            </a:solidFill>
            <a:ln>
              <a:noFill/>
            </a:ln>
          </p:spPr>
          <p:txBody>
            <a:bodyPr/>
            <a:lstStyle/>
            <a:p>
              <a:endParaRPr lang="en-GB"/>
            </a:p>
          </p:txBody>
        </p:sp>
        <p:sp>
          <p:nvSpPr>
            <p:cNvPr id="16" name="Freeform 10">
              <a:extLst>
                <a:ext uri="{FF2B5EF4-FFF2-40B4-BE49-F238E27FC236}">
                  <a16:creationId xmlns:a16="http://schemas.microsoft.com/office/drawing/2014/main" id="{6CCCCDF1-5D4F-4CA1-8400-DFBB96BB011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627188" y="5286375"/>
              <a:ext cx="2130425" cy="1571625"/>
            </a:xfrm>
            <a:custGeom>
              <a:avLst/>
              <a:gdLst/>
              <a:ahLst/>
              <a:cxnLst/>
              <a:rect l="0" t="0" r="r" b="b"/>
              <a:pathLst>
                <a:path w="1342" h="990">
                  <a:moveTo>
                    <a:pt x="0" y="3"/>
                  </a:moveTo>
                  <a:lnTo>
                    <a:pt x="942" y="990"/>
                  </a:lnTo>
                  <a:lnTo>
                    <a:pt x="1342" y="990"/>
                  </a:lnTo>
                  <a:lnTo>
                    <a:pt x="156" y="27"/>
                  </a:lnTo>
                  <a:lnTo>
                    <a:pt x="0" y="0"/>
                  </a:lnTo>
                  <a:lnTo>
                    <a:pt x="0" y="3"/>
                  </a:lnTo>
                  <a:close/>
                </a:path>
              </a:pathLst>
            </a:custGeom>
            <a:solidFill>
              <a:schemeClr val="accent1">
                <a:lumMod val="75000"/>
              </a:schemeClr>
            </a:solidFill>
            <a:ln>
              <a:noFill/>
            </a:ln>
          </p:spPr>
          <p:txBody>
            <a:bodyPr/>
            <a:lstStyle/>
            <a:p>
              <a:endParaRPr lang="en-GB"/>
            </a:p>
          </p:txBody>
        </p:sp>
        <p:sp>
          <p:nvSpPr>
            <p:cNvPr id="17" name="Freeform 11">
              <a:extLst>
                <a:ext uri="{FF2B5EF4-FFF2-40B4-BE49-F238E27FC236}">
                  <a16:creationId xmlns:a16="http://schemas.microsoft.com/office/drawing/2014/main" id="{20A090B2-5344-43CD-BC70-A6D44F15E80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20800" y="5238750"/>
              <a:ext cx="1695450" cy="1619250"/>
            </a:xfrm>
            <a:custGeom>
              <a:avLst/>
              <a:gdLst/>
              <a:ahLst/>
              <a:cxnLst/>
              <a:rect l="0" t="0" r="r" b="b"/>
              <a:pathLst>
                <a:path w="1068" h="1020">
                  <a:moveTo>
                    <a:pt x="1068" y="1020"/>
                  </a:moveTo>
                  <a:lnTo>
                    <a:pt x="184" y="60"/>
                  </a:lnTo>
                  <a:lnTo>
                    <a:pt x="154" y="27"/>
                  </a:lnTo>
                  <a:lnTo>
                    <a:pt x="157" y="27"/>
                  </a:lnTo>
                  <a:lnTo>
                    <a:pt x="157" y="24"/>
                  </a:lnTo>
                  <a:lnTo>
                    <a:pt x="154" y="24"/>
                  </a:lnTo>
                  <a:lnTo>
                    <a:pt x="0" y="0"/>
                  </a:lnTo>
                  <a:lnTo>
                    <a:pt x="0" y="0"/>
                  </a:lnTo>
                  <a:lnTo>
                    <a:pt x="774" y="1020"/>
                  </a:lnTo>
                  <a:lnTo>
                    <a:pt x="1068" y="1020"/>
                  </a:lnTo>
                  <a:close/>
                </a:path>
              </a:pathLst>
            </a:custGeom>
            <a:solidFill>
              <a:schemeClr val="tx1">
                <a:lumMod val="75000"/>
                <a:lumOff val="25000"/>
              </a:schemeClr>
            </a:solidFill>
            <a:ln>
              <a:noFill/>
            </a:ln>
          </p:spPr>
          <p:txBody>
            <a:bodyPr/>
            <a:lstStyle/>
            <a:p>
              <a:endParaRPr lang="en-GB"/>
            </a:p>
          </p:txBody>
        </p:sp>
      </p:grpSp>
      <p:sp>
        <p:nvSpPr>
          <p:cNvPr id="2" name="Title 1">
            <a:extLst>
              <a:ext uri="{FF2B5EF4-FFF2-40B4-BE49-F238E27FC236}">
                <a16:creationId xmlns:a16="http://schemas.microsoft.com/office/drawing/2014/main" id="{10C49E29-77B0-0791-56E1-CF212C00DABF}"/>
              </a:ext>
            </a:extLst>
          </p:cNvPr>
          <p:cNvSpPr>
            <a:spLocks noGrp="1"/>
          </p:cNvSpPr>
          <p:nvPr>
            <p:ph type="title"/>
          </p:nvPr>
        </p:nvSpPr>
        <p:spPr>
          <a:xfrm>
            <a:off x="972080" y="685800"/>
            <a:ext cx="5260680" cy="1752599"/>
          </a:xfrm>
        </p:spPr>
        <p:txBody>
          <a:bodyPr>
            <a:normAutofit/>
          </a:bodyPr>
          <a:lstStyle/>
          <a:p>
            <a:pPr algn="l"/>
            <a:r>
              <a:rPr lang="en-US" dirty="0">
                <a:latin typeface="Rockwell Extra Bold" panose="02060903040505020403" pitchFamily="18" charset="0"/>
              </a:rPr>
              <a:t>Objective</a:t>
            </a:r>
            <a:endParaRPr lang="en-GB">
              <a:latin typeface="Rockwell Extra Bold" panose="02060903040505020403" pitchFamily="18" charset="0"/>
            </a:endParaRPr>
          </a:p>
        </p:txBody>
      </p:sp>
      <p:sp>
        <p:nvSpPr>
          <p:cNvPr id="3" name="Content Placeholder 2">
            <a:extLst>
              <a:ext uri="{FF2B5EF4-FFF2-40B4-BE49-F238E27FC236}">
                <a16:creationId xmlns:a16="http://schemas.microsoft.com/office/drawing/2014/main" id="{91AC5A65-9D77-776E-57CF-7FB85E72F305}"/>
              </a:ext>
            </a:extLst>
          </p:cNvPr>
          <p:cNvSpPr>
            <a:spLocks noGrp="1"/>
          </p:cNvSpPr>
          <p:nvPr>
            <p:ph idx="1"/>
          </p:nvPr>
        </p:nvSpPr>
        <p:spPr>
          <a:xfrm>
            <a:off x="643468" y="2666999"/>
            <a:ext cx="5260680" cy="3124201"/>
          </a:xfrm>
        </p:spPr>
        <p:txBody>
          <a:bodyPr>
            <a:normAutofit fontScale="92500" lnSpcReduction="10000"/>
          </a:bodyPr>
          <a:lstStyle/>
          <a:p>
            <a:pPr marL="283464" indent="-283464" algn="l" rtl="0" eaLnBrk="1" latinLnBrk="0" hangingPunct="1">
              <a:lnSpc>
                <a:spcPct val="90000"/>
              </a:lnSpc>
              <a:spcBef>
                <a:spcPts val="456"/>
              </a:spcBef>
              <a:spcAft>
                <a:spcPts val="600"/>
              </a:spcAft>
              <a:buFont typeface="Arial" panose="020B0604020202020204" pitchFamily="34" charset="0"/>
              <a:buChar char="•"/>
            </a:pPr>
            <a:r>
              <a:rPr lang="en-GB" sz="1900">
                <a:solidFill>
                  <a:srgbClr val="000000"/>
                </a:solidFill>
                <a:effectLst/>
                <a:latin typeface="Corbel" panose="020B0503020204020204" pitchFamily="34" charset="0"/>
              </a:rPr>
              <a:t>Develop an algorithm that integrates technologies with aspects of probability and statistics, marketing, digital sales, engineering, and business strategy.</a:t>
            </a:r>
          </a:p>
          <a:p>
            <a:pPr marL="283464" indent="-283464" algn="l" rtl="0" eaLnBrk="1" latinLnBrk="0" hangingPunct="1">
              <a:lnSpc>
                <a:spcPct val="90000"/>
              </a:lnSpc>
              <a:spcBef>
                <a:spcPts val="456"/>
              </a:spcBef>
              <a:spcAft>
                <a:spcPts val="600"/>
              </a:spcAft>
              <a:buFont typeface="Arial" panose="020B0604020202020204" pitchFamily="34" charset="0"/>
              <a:buChar char="•"/>
            </a:pPr>
            <a:r>
              <a:rPr lang="en-GB" sz="1900">
                <a:solidFill>
                  <a:srgbClr val="000000"/>
                </a:solidFill>
                <a:effectLst/>
                <a:latin typeface="Corbel" panose="020B0503020204020204" pitchFamily="34" charset="0"/>
              </a:rPr>
              <a:t>Evaluate data through calculations, graph creation, market research, and strategic decision-making focused on exceeding prior sales results. This methodology can elevate sales past the break-even threshold, resulting in significant profit enhancements, particularly for companies with a high proportion of fixed costs and only a few variable costs related to sales volume.</a:t>
            </a:r>
            <a:endParaRPr lang="en-GB" sz="1900" dirty="0"/>
          </a:p>
        </p:txBody>
      </p:sp>
    </p:spTree>
    <p:extLst>
      <p:ext uri="{BB962C8B-B14F-4D97-AF65-F5344CB8AC3E}">
        <p14:creationId xmlns:p14="http://schemas.microsoft.com/office/powerpoint/2010/main" val="375324051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C36A10-4BF1-F619-1FB1-2DF3AF71BF68}"/>
              </a:ext>
            </a:extLst>
          </p:cNvPr>
          <p:cNvSpPr>
            <a:spLocks noGrp="1"/>
          </p:cNvSpPr>
          <p:nvPr>
            <p:ph type="title"/>
          </p:nvPr>
        </p:nvSpPr>
        <p:spPr>
          <a:xfrm>
            <a:off x="1484311" y="685800"/>
            <a:ext cx="10018713" cy="1752599"/>
          </a:xfrm>
        </p:spPr>
        <p:txBody>
          <a:bodyPr>
            <a:normAutofit/>
          </a:bodyPr>
          <a:lstStyle/>
          <a:p>
            <a:r>
              <a:rPr lang="en-GB" sz="4000">
                <a:solidFill>
                  <a:srgbClr val="000000"/>
                </a:solidFill>
                <a:effectLst/>
                <a:latin typeface="Rockwell Extra Bold" panose="02060903040505020403" pitchFamily="18" charset="0"/>
              </a:rPr>
              <a:t>What precisely is an algorithm?</a:t>
            </a:r>
            <a:endParaRPr lang="en-GB" dirty="0">
              <a:latin typeface="Rockwell Extra Bold" panose="02060903040505020403" pitchFamily="18" charset="0"/>
            </a:endParaRPr>
          </a:p>
        </p:txBody>
      </p:sp>
      <p:pic>
        <p:nvPicPr>
          <p:cNvPr id="5" name="Picture 4" descr="A diagram of a algorithm&#10;&#10;AI-generated content may be incorrect.">
            <a:extLst>
              <a:ext uri="{FF2B5EF4-FFF2-40B4-BE49-F238E27FC236}">
                <a16:creationId xmlns:a16="http://schemas.microsoft.com/office/drawing/2014/main" id="{D1FDBF09-4D93-53DB-0D26-6A4F1F469AF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52155" y="3048980"/>
            <a:ext cx="3959211" cy="2436437"/>
          </a:xfrm>
          <a:prstGeom prst="roundRect">
            <a:avLst>
              <a:gd name="adj" fmla="val 43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pic>
      <p:sp>
        <p:nvSpPr>
          <p:cNvPr id="3" name="Content Placeholder 2">
            <a:extLst>
              <a:ext uri="{FF2B5EF4-FFF2-40B4-BE49-F238E27FC236}">
                <a16:creationId xmlns:a16="http://schemas.microsoft.com/office/drawing/2014/main" id="{A143392D-5BFE-FA34-DF31-F00EE5A80AD9}"/>
              </a:ext>
            </a:extLst>
          </p:cNvPr>
          <p:cNvSpPr>
            <a:spLocks noGrp="1"/>
          </p:cNvSpPr>
          <p:nvPr>
            <p:ph idx="1"/>
          </p:nvPr>
        </p:nvSpPr>
        <p:spPr>
          <a:xfrm>
            <a:off x="6016336" y="2666999"/>
            <a:ext cx="5486687" cy="3124201"/>
          </a:xfrm>
        </p:spPr>
        <p:txBody>
          <a:bodyPr anchor="t">
            <a:normAutofit fontScale="92500"/>
          </a:bodyPr>
          <a:lstStyle/>
          <a:p>
            <a:r>
              <a:rPr lang="en-GB" sz="2400">
                <a:solidFill>
                  <a:srgbClr val="000000"/>
                </a:solidFill>
                <a:effectLst/>
                <a:latin typeface="Rockwell Extra Bold" panose="02060903040505020403" pitchFamily="18" charset="0"/>
              </a:rPr>
              <a:t>An algorithm acts as a resolution that combines qualitative and quantitative aspects, developed by a person with the support of a computer. In this case, we utilize Microsoft Excel to enhance the decision-making process.</a:t>
            </a:r>
            <a:endParaRPr lang="en-GB" dirty="0">
              <a:latin typeface="Rockwell Extra Bold" panose="02060903040505020403" pitchFamily="18" charset="0"/>
            </a:endParaRPr>
          </a:p>
        </p:txBody>
      </p:sp>
    </p:spTree>
    <p:extLst>
      <p:ext uri="{BB962C8B-B14F-4D97-AF65-F5344CB8AC3E}">
        <p14:creationId xmlns:p14="http://schemas.microsoft.com/office/powerpoint/2010/main" val="64988187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6AD30037-67ED-4367-9BE0-45787510BF1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descr="A diagram of supply and quantity">
            <a:extLst>
              <a:ext uri="{FF2B5EF4-FFF2-40B4-BE49-F238E27FC236}">
                <a16:creationId xmlns:a16="http://schemas.microsoft.com/office/drawing/2014/main" id="{E614300C-3B36-0C9C-F8FF-91B7FEECA040}"/>
              </a:ext>
            </a:extLst>
          </p:cNvPr>
          <p:cNvPicPr>
            <a:picLocks noChangeAspect="1"/>
          </p:cNvPicPr>
          <p:nvPr/>
        </p:nvPicPr>
        <p:blipFill>
          <a:blip r:embed="rId2">
            <a:extLst>
              <a:ext uri="{28A0092B-C50C-407E-A947-70E740481C1C}">
                <a14:useLocalDpi xmlns:a14="http://schemas.microsoft.com/office/drawing/2010/main" val="0"/>
              </a:ext>
            </a:extLst>
          </a:blip>
          <a:srcRect l="7046" r="15685"/>
          <a:stretch/>
        </p:blipFill>
        <p:spPr>
          <a:xfrm>
            <a:off x="6847122" y="363483"/>
            <a:ext cx="4914783" cy="6494517"/>
          </a:xfrm>
          <a:custGeom>
            <a:avLst/>
            <a:gdLst/>
            <a:ahLst/>
            <a:cxnLst/>
            <a:rect l="l" t="t" r="r" b="b"/>
            <a:pathLst>
              <a:path w="5299077" h="6858000">
                <a:moveTo>
                  <a:pt x="836871" y="0"/>
                </a:moveTo>
                <a:lnTo>
                  <a:pt x="5299077" y="0"/>
                </a:lnTo>
                <a:lnTo>
                  <a:pt x="5299077" y="6858000"/>
                </a:lnTo>
                <a:lnTo>
                  <a:pt x="1911312" y="6858000"/>
                </a:lnTo>
                <a:lnTo>
                  <a:pt x="0" y="5333999"/>
                </a:lnTo>
                <a:close/>
              </a:path>
            </a:pathLst>
          </a:custGeom>
        </p:spPr>
      </p:pic>
      <p:grpSp>
        <p:nvGrpSpPr>
          <p:cNvPr id="12" name="Group 11">
            <a:extLst>
              <a:ext uri="{FF2B5EF4-FFF2-40B4-BE49-F238E27FC236}">
                <a16:creationId xmlns:a16="http://schemas.microsoft.com/office/drawing/2014/main" id="{50841A4E-5BC1-44B4-83CF-D524E8AEAD64}"/>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6232760" y="0"/>
            <a:ext cx="2436813" cy="6858001"/>
            <a:chOff x="1320800" y="0"/>
            <a:chExt cx="2436813" cy="6858001"/>
          </a:xfrm>
        </p:grpSpPr>
        <p:sp>
          <p:nvSpPr>
            <p:cNvPr id="13" name="Freeform 6">
              <a:extLst>
                <a:ext uri="{FF2B5EF4-FFF2-40B4-BE49-F238E27FC236}">
                  <a16:creationId xmlns:a16="http://schemas.microsoft.com/office/drawing/2014/main" id="{BF371BCC-8954-44E2-8C4F-29DC188727A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627188" y="0"/>
              <a:ext cx="1122363" cy="5329238"/>
            </a:xfrm>
            <a:custGeom>
              <a:avLst/>
              <a:gdLst/>
              <a:ahLst/>
              <a:cxnLst/>
              <a:rect l="0" t="0" r="r" b="b"/>
              <a:pathLst>
                <a:path w="707" h="3357">
                  <a:moveTo>
                    <a:pt x="0" y="3330"/>
                  </a:moveTo>
                  <a:lnTo>
                    <a:pt x="156" y="3357"/>
                  </a:lnTo>
                  <a:lnTo>
                    <a:pt x="707" y="0"/>
                  </a:lnTo>
                  <a:lnTo>
                    <a:pt x="547" y="0"/>
                  </a:lnTo>
                  <a:lnTo>
                    <a:pt x="0" y="3330"/>
                  </a:lnTo>
                  <a:close/>
                </a:path>
              </a:pathLst>
            </a:custGeom>
            <a:solidFill>
              <a:schemeClr val="accent1"/>
            </a:solidFill>
            <a:ln>
              <a:noFill/>
            </a:ln>
          </p:spPr>
          <p:txBody>
            <a:bodyPr/>
            <a:lstStyle/>
            <a:p>
              <a:endParaRPr lang="en-GB"/>
            </a:p>
          </p:txBody>
        </p:sp>
        <p:sp>
          <p:nvSpPr>
            <p:cNvPr id="14" name="Freeform 7">
              <a:extLst>
                <a:ext uri="{FF2B5EF4-FFF2-40B4-BE49-F238E27FC236}">
                  <a16:creationId xmlns:a16="http://schemas.microsoft.com/office/drawing/2014/main" id="{CD3505BE-B420-41C5-BE34-3E7652D37A5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20800" y="0"/>
              <a:ext cx="1117600" cy="5276850"/>
            </a:xfrm>
            <a:custGeom>
              <a:avLst/>
              <a:gdLst/>
              <a:ahLst/>
              <a:cxnLst/>
              <a:rect l="0" t="0" r="r" b="b"/>
              <a:pathLst>
                <a:path w="704" h="3324">
                  <a:moveTo>
                    <a:pt x="704" y="0"/>
                  </a:moveTo>
                  <a:lnTo>
                    <a:pt x="545" y="0"/>
                  </a:lnTo>
                  <a:lnTo>
                    <a:pt x="0" y="3300"/>
                  </a:lnTo>
                  <a:lnTo>
                    <a:pt x="157" y="3324"/>
                  </a:lnTo>
                  <a:lnTo>
                    <a:pt x="704" y="0"/>
                  </a:lnTo>
                  <a:close/>
                </a:path>
              </a:pathLst>
            </a:custGeom>
            <a:solidFill>
              <a:schemeClr val="tx1">
                <a:lumMod val="65000"/>
                <a:lumOff val="35000"/>
              </a:schemeClr>
            </a:solidFill>
            <a:ln>
              <a:noFill/>
            </a:ln>
          </p:spPr>
          <p:txBody>
            <a:bodyPr/>
            <a:lstStyle/>
            <a:p>
              <a:endParaRPr lang="en-GB"/>
            </a:p>
          </p:txBody>
        </p:sp>
        <p:sp>
          <p:nvSpPr>
            <p:cNvPr id="15" name="Freeform 8">
              <a:extLst>
                <a:ext uri="{FF2B5EF4-FFF2-40B4-BE49-F238E27FC236}">
                  <a16:creationId xmlns:a16="http://schemas.microsoft.com/office/drawing/2014/main" id="{4B68A05B-A78B-4D59-8CF9-1900731A218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20800" y="5238750"/>
              <a:ext cx="1228725" cy="1619250"/>
            </a:xfrm>
            <a:custGeom>
              <a:avLst/>
              <a:gdLst/>
              <a:ahLst/>
              <a:cxnLst/>
              <a:rect l="0" t="0" r="r" b="b"/>
              <a:pathLst>
                <a:path w="774" h="1020">
                  <a:moveTo>
                    <a:pt x="0" y="0"/>
                  </a:moveTo>
                  <a:lnTo>
                    <a:pt x="740" y="1020"/>
                  </a:lnTo>
                  <a:lnTo>
                    <a:pt x="774" y="1020"/>
                  </a:lnTo>
                  <a:lnTo>
                    <a:pt x="0" y="0"/>
                  </a:lnTo>
                  <a:close/>
                </a:path>
              </a:pathLst>
            </a:custGeom>
            <a:solidFill>
              <a:schemeClr val="tx1">
                <a:lumMod val="85000"/>
                <a:lumOff val="15000"/>
              </a:schemeClr>
            </a:solidFill>
            <a:ln>
              <a:noFill/>
            </a:ln>
          </p:spPr>
          <p:txBody>
            <a:bodyPr/>
            <a:lstStyle/>
            <a:p>
              <a:endParaRPr lang="en-GB"/>
            </a:p>
          </p:txBody>
        </p:sp>
        <p:sp>
          <p:nvSpPr>
            <p:cNvPr id="16" name="Freeform 9">
              <a:extLst>
                <a:ext uri="{FF2B5EF4-FFF2-40B4-BE49-F238E27FC236}">
                  <a16:creationId xmlns:a16="http://schemas.microsoft.com/office/drawing/2014/main" id="{84D57A01-C112-4FF2-B5ED-0B762AAD9CE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627188" y="5291138"/>
              <a:ext cx="1495425" cy="1566863"/>
            </a:xfrm>
            <a:custGeom>
              <a:avLst/>
              <a:gdLst/>
              <a:ahLst/>
              <a:cxnLst/>
              <a:rect l="0" t="0" r="r" b="b"/>
              <a:pathLst>
                <a:path w="942" h="987">
                  <a:moveTo>
                    <a:pt x="0" y="0"/>
                  </a:moveTo>
                  <a:lnTo>
                    <a:pt x="909" y="987"/>
                  </a:lnTo>
                  <a:lnTo>
                    <a:pt x="942" y="987"/>
                  </a:lnTo>
                  <a:lnTo>
                    <a:pt x="0" y="0"/>
                  </a:lnTo>
                  <a:close/>
                </a:path>
              </a:pathLst>
            </a:custGeom>
            <a:solidFill>
              <a:schemeClr val="accent1">
                <a:lumMod val="50000"/>
              </a:schemeClr>
            </a:solidFill>
            <a:ln>
              <a:noFill/>
            </a:ln>
          </p:spPr>
          <p:txBody>
            <a:bodyPr/>
            <a:lstStyle/>
            <a:p>
              <a:endParaRPr lang="en-GB"/>
            </a:p>
          </p:txBody>
        </p:sp>
        <p:sp>
          <p:nvSpPr>
            <p:cNvPr id="17" name="Freeform 10">
              <a:extLst>
                <a:ext uri="{FF2B5EF4-FFF2-40B4-BE49-F238E27FC236}">
                  <a16:creationId xmlns:a16="http://schemas.microsoft.com/office/drawing/2014/main" id="{6CCCCDF1-5D4F-4CA1-8400-DFBB96BB011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627188" y="5286375"/>
              <a:ext cx="2130425" cy="1571625"/>
            </a:xfrm>
            <a:custGeom>
              <a:avLst/>
              <a:gdLst/>
              <a:ahLst/>
              <a:cxnLst/>
              <a:rect l="0" t="0" r="r" b="b"/>
              <a:pathLst>
                <a:path w="1342" h="990">
                  <a:moveTo>
                    <a:pt x="0" y="3"/>
                  </a:moveTo>
                  <a:lnTo>
                    <a:pt x="942" y="990"/>
                  </a:lnTo>
                  <a:lnTo>
                    <a:pt x="1342" y="990"/>
                  </a:lnTo>
                  <a:lnTo>
                    <a:pt x="156" y="27"/>
                  </a:lnTo>
                  <a:lnTo>
                    <a:pt x="0" y="0"/>
                  </a:lnTo>
                  <a:lnTo>
                    <a:pt x="0" y="3"/>
                  </a:lnTo>
                  <a:close/>
                </a:path>
              </a:pathLst>
            </a:custGeom>
            <a:solidFill>
              <a:schemeClr val="accent1">
                <a:lumMod val="75000"/>
              </a:schemeClr>
            </a:solidFill>
            <a:ln>
              <a:noFill/>
            </a:ln>
          </p:spPr>
          <p:txBody>
            <a:bodyPr/>
            <a:lstStyle/>
            <a:p>
              <a:endParaRPr lang="en-GB"/>
            </a:p>
          </p:txBody>
        </p:sp>
        <p:sp>
          <p:nvSpPr>
            <p:cNvPr id="18" name="Freeform 11">
              <a:extLst>
                <a:ext uri="{FF2B5EF4-FFF2-40B4-BE49-F238E27FC236}">
                  <a16:creationId xmlns:a16="http://schemas.microsoft.com/office/drawing/2014/main" id="{20A090B2-5344-43CD-BC70-A6D44F15E80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20800" y="5238750"/>
              <a:ext cx="1695450" cy="1619250"/>
            </a:xfrm>
            <a:custGeom>
              <a:avLst/>
              <a:gdLst/>
              <a:ahLst/>
              <a:cxnLst/>
              <a:rect l="0" t="0" r="r" b="b"/>
              <a:pathLst>
                <a:path w="1068" h="1020">
                  <a:moveTo>
                    <a:pt x="1068" y="1020"/>
                  </a:moveTo>
                  <a:lnTo>
                    <a:pt x="184" y="60"/>
                  </a:lnTo>
                  <a:lnTo>
                    <a:pt x="154" y="27"/>
                  </a:lnTo>
                  <a:lnTo>
                    <a:pt x="157" y="27"/>
                  </a:lnTo>
                  <a:lnTo>
                    <a:pt x="157" y="24"/>
                  </a:lnTo>
                  <a:lnTo>
                    <a:pt x="154" y="24"/>
                  </a:lnTo>
                  <a:lnTo>
                    <a:pt x="0" y="0"/>
                  </a:lnTo>
                  <a:lnTo>
                    <a:pt x="0" y="0"/>
                  </a:lnTo>
                  <a:lnTo>
                    <a:pt x="774" y="1020"/>
                  </a:lnTo>
                  <a:lnTo>
                    <a:pt x="1068" y="1020"/>
                  </a:lnTo>
                  <a:close/>
                </a:path>
              </a:pathLst>
            </a:custGeom>
            <a:solidFill>
              <a:schemeClr val="tx1">
                <a:lumMod val="75000"/>
                <a:lumOff val="25000"/>
              </a:schemeClr>
            </a:solidFill>
            <a:ln>
              <a:noFill/>
            </a:ln>
          </p:spPr>
          <p:txBody>
            <a:bodyPr/>
            <a:lstStyle/>
            <a:p>
              <a:endParaRPr lang="en-GB"/>
            </a:p>
          </p:txBody>
        </p:sp>
      </p:grpSp>
      <p:sp>
        <p:nvSpPr>
          <p:cNvPr id="2" name="Title 1">
            <a:extLst>
              <a:ext uri="{FF2B5EF4-FFF2-40B4-BE49-F238E27FC236}">
                <a16:creationId xmlns:a16="http://schemas.microsoft.com/office/drawing/2014/main" id="{A5B7AA7C-9558-039A-418E-DAB8C231A252}"/>
              </a:ext>
            </a:extLst>
          </p:cNvPr>
          <p:cNvSpPr>
            <a:spLocks noGrp="1"/>
          </p:cNvSpPr>
          <p:nvPr>
            <p:ph type="title"/>
          </p:nvPr>
        </p:nvSpPr>
        <p:spPr>
          <a:xfrm>
            <a:off x="972080" y="206830"/>
            <a:ext cx="5260680" cy="2231570"/>
          </a:xfrm>
        </p:spPr>
        <p:txBody>
          <a:bodyPr>
            <a:normAutofit fontScale="90000"/>
          </a:bodyPr>
          <a:lstStyle/>
          <a:p>
            <a:pPr algn="l">
              <a:lnSpc>
                <a:spcPct val="90000"/>
              </a:lnSpc>
            </a:pPr>
            <a:r>
              <a:rPr lang="en-GB" sz="4000">
                <a:solidFill>
                  <a:srgbClr val="000000"/>
                </a:solidFill>
                <a:effectLst/>
                <a:latin typeface="Rockwell Extra Bold" panose="02060903040505020403" pitchFamily="18" charset="0"/>
              </a:rPr>
              <a:t>What is meant by the terms equilibrium point and break-even point?</a:t>
            </a:r>
            <a:endParaRPr lang="en-GB" dirty="0">
              <a:latin typeface="Rockwell Extra Bold" panose="02060903040505020403" pitchFamily="18" charset="0"/>
            </a:endParaRPr>
          </a:p>
        </p:txBody>
      </p:sp>
      <p:sp>
        <p:nvSpPr>
          <p:cNvPr id="3" name="Content Placeholder 2">
            <a:extLst>
              <a:ext uri="{FF2B5EF4-FFF2-40B4-BE49-F238E27FC236}">
                <a16:creationId xmlns:a16="http://schemas.microsoft.com/office/drawing/2014/main" id="{A6FB6E72-6889-94BD-515A-D1AB39670B44}"/>
              </a:ext>
            </a:extLst>
          </p:cNvPr>
          <p:cNvSpPr>
            <a:spLocks noGrp="1"/>
          </p:cNvSpPr>
          <p:nvPr>
            <p:ph idx="1"/>
          </p:nvPr>
        </p:nvSpPr>
        <p:spPr>
          <a:xfrm>
            <a:off x="643468" y="2666999"/>
            <a:ext cx="5260680" cy="3124201"/>
          </a:xfrm>
        </p:spPr>
        <p:txBody>
          <a:bodyPr>
            <a:normAutofit fontScale="92500" lnSpcReduction="10000"/>
          </a:bodyPr>
          <a:lstStyle/>
          <a:p>
            <a:pPr marL="283464" indent="-283464" algn="l" rtl="0" eaLnBrk="1" latinLnBrk="0" hangingPunct="1">
              <a:spcBef>
                <a:spcPts val="480"/>
              </a:spcBef>
              <a:spcAft>
                <a:spcPts val="600"/>
              </a:spcAft>
              <a:buFont typeface="Arial" panose="020B0604020202020204" pitchFamily="34" charset="0"/>
              <a:buChar char="•"/>
            </a:pPr>
            <a:r>
              <a:rPr lang="en-GB" sz="2000">
                <a:solidFill>
                  <a:srgbClr val="000000"/>
                </a:solidFill>
                <a:effectLst/>
                <a:latin typeface="Rockwell Extra Bold" panose="02060903040505020403" pitchFamily="18" charset="0"/>
              </a:rPr>
              <a:t>Defines a state of balance within a market where the amount supplied aligns with the amount demanded, leading to consistent prices and quantities.</a:t>
            </a:r>
          </a:p>
          <a:p>
            <a:pPr marL="283464" indent="-283464" algn="l" rtl="0" eaLnBrk="1" latinLnBrk="0" hangingPunct="1">
              <a:spcBef>
                <a:spcPts val="480"/>
              </a:spcBef>
              <a:spcAft>
                <a:spcPts val="600"/>
              </a:spcAft>
              <a:buFont typeface="Arial" panose="020B0604020202020204" pitchFamily="34" charset="0"/>
              <a:buChar char="•"/>
            </a:pPr>
            <a:r>
              <a:rPr lang="en-GB" sz="2000">
                <a:solidFill>
                  <a:srgbClr val="000000"/>
                </a:solidFill>
                <a:effectLst/>
                <a:latin typeface="Rockwell Extra Bold" panose="02060903040505020403" pitchFamily="18" charset="0"/>
              </a:rPr>
              <a:t>The point at which total revenues are equivalent to total costs, resulting in zero net profit. Essentially, the breakeven point signifies the level at which a business starts to make a profit.</a:t>
            </a:r>
            <a:endParaRPr lang="en-GB" sz="2000" dirty="0">
              <a:latin typeface="Rockwell Extra Bold" panose="02060903040505020403" pitchFamily="18" charset="0"/>
            </a:endParaRPr>
          </a:p>
        </p:txBody>
      </p:sp>
    </p:spTree>
    <p:extLst>
      <p:ext uri="{BB962C8B-B14F-4D97-AF65-F5344CB8AC3E}">
        <p14:creationId xmlns:p14="http://schemas.microsoft.com/office/powerpoint/2010/main" val="29907650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9F9F0B-8092-0481-C3C1-CADC421B0290}"/>
              </a:ext>
            </a:extLst>
          </p:cNvPr>
          <p:cNvSpPr>
            <a:spLocks noGrp="1"/>
          </p:cNvSpPr>
          <p:nvPr>
            <p:ph type="title"/>
          </p:nvPr>
        </p:nvSpPr>
        <p:spPr/>
        <p:txBody>
          <a:bodyPr/>
          <a:lstStyle/>
          <a:p>
            <a:r>
              <a:rPr lang="en-US" dirty="0">
                <a:latin typeface="Rockwell Extra Bold" panose="02060903040505020403" pitchFamily="18" charset="0"/>
              </a:rPr>
              <a:t>What’s needed?</a:t>
            </a:r>
            <a:endParaRPr lang="en-GB" dirty="0">
              <a:latin typeface="Rockwell Extra Bold" panose="02060903040505020403" pitchFamily="18" charset="0"/>
            </a:endParaRPr>
          </a:p>
        </p:txBody>
      </p:sp>
      <p:sp>
        <p:nvSpPr>
          <p:cNvPr id="3" name="Content Placeholder 2">
            <a:extLst>
              <a:ext uri="{FF2B5EF4-FFF2-40B4-BE49-F238E27FC236}">
                <a16:creationId xmlns:a16="http://schemas.microsoft.com/office/drawing/2014/main" id="{EB0C1783-9070-6D91-C3FF-CA5E8D137AC5}"/>
              </a:ext>
            </a:extLst>
          </p:cNvPr>
          <p:cNvSpPr>
            <a:spLocks noGrp="1"/>
          </p:cNvSpPr>
          <p:nvPr>
            <p:ph idx="1"/>
          </p:nvPr>
        </p:nvSpPr>
        <p:spPr/>
        <p:txBody>
          <a:bodyPr>
            <a:normAutofit lnSpcReduction="10000"/>
          </a:bodyPr>
          <a:lstStyle/>
          <a:p>
            <a:pPr marL="283464" indent="-283464" algn="l" rtl="0" eaLnBrk="1" latinLnBrk="0" hangingPunct="1">
              <a:spcBef>
                <a:spcPts val="576"/>
              </a:spcBef>
              <a:spcAft>
                <a:spcPts val="600"/>
              </a:spcAft>
              <a:buFont typeface="Arial" panose="020B0604020202020204" pitchFamily="34" charset="0"/>
              <a:buChar char="•"/>
            </a:pPr>
            <a:r>
              <a:rPr lang="en-GB" sz="2400">
                <a:solidFill>
                  <a:srgbClr val="000000"/>
                </a:solidFill>
                <a:effectLst/>
                <a:latin typeface="Rockwell Extra Bold" panose="02060903040505020403" pitchFamily="18" charset="0"/>
              </a:rPr>
              <a:t>To effectively gather the necessary data and create a comprehensive database, it is crucial for us to obtain all your sales records in the most efficient way possible. This will aid in devising a cost-effective project designed to boost the company's profits and overall effectiveness.</a:t>
            </a:r>
          </a:p>
          <a:p>
            <a:pPr marL="283464" indent="-283464" algn="l" rtl="0" eaLnBrk="1" latinLnBrk="0" hangingPunct="1">
              <a:spcBef>
                <a:spcPts val="576"/>
              </a:spcBef>
              <a:spcAft>
                <a:spcPts val="600"/>
              </a:spcAft>
              <a:buFont typeface="Arial" panose="020B0604020202020204" pitchFamily="34" charset="0"/>
              <a:buChar char="•"/>
            </a:pPr>
            <a:r>
              <a:rPr lang="en-GB" sz="2400">
                <a:solidFill>
                  <a:srgbClr val="000000"/>
                </a:solidFill>
                <a:effectLst/>
                <a:latin typeface="Rockwell Extra Bold" panose="02060903040505020403" pitchFamily="18" charset="0"/>
              </a:rPr>
              <a:t>Additionally, we need access to the specifications for the products and services provided.</a:t>
            </a:r>
            <a:endParaRPr lang="en-GB" dirty="0">
              <a:latin typeface="Rockwell Extra Bold" panose="02060903040505020403" pitchFamily="18" charset="0"/>
            </a:endParaRPr>
          </a:p>
        </p:txBody>
      </p:sp>
    </p:spTree>
    <p:extLst>
      <p:ext uri="{BB962C8B-B14F-4D97-AF65-F5344CB8AC3E}">
        <p14:creationId xmlns:p14="http://schemas.microsoft.com/office/powerpoint/2010/main" val="113301554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658A34-8439-5150-F7A3-856E07A2B7AA}"/>
              </a:ext>
            </a:extLst>
          </p:cNvPr>
          <p:cNvSpPr>
            <a:spLocks noGrp="1"/>
          </p:cNvSpPr>
          <p:nvPr>
            <p:ph type="title"/>
          </p:nvPr>
        </p:nvSpPr>
        <p:spPr/>
        <p:txBody>
          <a:bodyPr/>
          <a:lstStyle/>
          <a:p>
            <a:r>
              <a:rPr lang="en-US" dirty="0">
                <a:latin typeface="Rockwell Extra Bold" panose="02060903040505020403" pitchFamily="18" charset="0"/>
              </a:rPr>
              <a:t>What is a data base?</a:t>
            </a:r>
            <a:endParaRPr lang="en-GB" dirty="0">
              <a:latin typeface="Rockwell Extra Bold" panose="02060903040505020403" pitchFamily="18" charset="0"/>
            </a:endParaRPr>
          </a:p>
        </p:txBody>
      </p:sp>
      <p:sp>
        <p:nvSpPr>
          <p:cNvPr id="3" name="Content Placeholder 2">
            <a:extLst>
              <a:ext uri="{FF2B5EF4-FFF2-40B4-BE49-F238E27FC236}">
                <a16:creationId xmlns:a16="http://schemas.microsoft.com/office/drawing/2014/main" id="{83487821-FCAE-6BF3-D119-992A4140A560}"/>
              </a:ext>
            </a:extLst>
          </p:cNvPr>
          <p:cNvSpPr>
            <a:spLocks noGrp="1"/>
          </p:cNvSpPr>
          <p:nvPr>
            <p:ph idx="1"/>
          </p:nvPr>
        </p:nvSpPr>
        <p:spPr>
          <a:xfrm>
            <a:off x="1484310" y="2666999"/>
            <a:ext cx="10018713" cy="3719053"/>
          </a:xfrm>
        </p:spPr>
        <p:txBody>
          <a:bodyPr>
            <a:normAutofit lnSpcReduction="10000"/>
          </a:bodyPr>
          <a:lstStyle/>
          <a:p>
            <a:pPr marL="283464" indent="-283464" algn="l" rtl="0" eaLnBrk="1" latinLnBrk="0" hangingPunct="1">
              <a:spcBef>
                <a:spcPts val="576"/>
              </a:spcBef>
              <a:spcAft>
                <a:spcPts val="600"/>
              </a:spcAft>
              <a:buFont typeface="Arial" panose="020B0604020202020204" pitchFamily="34" charset="0"/>
              <a:buChar char="•"/>
            </a:pPr>
            <a:r>
              <a:rPr lang="en-GB" sz="2400">
                <a:solidFill>
                  <a:srgbClr val="000000"/>
                </a:solidFill>
                <a:effectLst/>
                <a:latin typeface="Corbel" panose="020B0503020204020204" pitchFamily="34" charset="0"/>
              </a:rPr>
              <a:t>Within this framework, a database includes all sales record information structured within a business model, which can be examined to generate predictions utilizing probability, statistics, and calculations of market potential. This examination can promote profit enhancement through visual displays, metrics, and qualitative evaluations of the collected data.</a:t>
            </a:r>
          </a:p>
          <a:p>
            <a:pPr marL="283464" indent="-283464" algn="l" rtl="0" eaLnBrk="1" latinLnBrk="0" hangingPunct="1">
              <a:spcBef>
                <a:spcPts val="576"/>
              </a:spcBef>
              <a:spcAft>
                <a:spcPts val="600"/>
              </a:spcAft>
              <a:buFont typeface="Arial" panose="020B0604020202020204" pitchFamily="34" charset="0"/>
              <a:buChar char="•"/>
            </a:pPr>
            <a:r>
              <a:rPr lang="en-GB" sz="2400">
                <a:solidFill>
                  <a:srgbClr val="000000"/>
                </a:solidFill>
                <a:effectLst/>
                <a:latin typeface="Corbel" panose="020B0503020204020204" pitchFamily="34" charset="0"/>
              </a:rPr>
              <a:t>The database contains all essential information required to develop a business model that improves an organization's standing in its desired market.</a:t>
            </a:r>
          </a:p>
          <a:p>
            <a:pPr marL="283464" indent="-283464" algn="l" rtl="0" eaLnBrk="1" latinLnBrk="0" hangingPunct="1">
              <a:spcBef>
                <a:spcPts val="576"/>
              </a:spcBef>
              <a:spcAft>
                <a:spcPts val="600"/>
              </a:spcAft>
              <a:buFont typeface="Arial" panose="020B0604020202020204" pitchFamily="34" charset="0"/>
              <a:buChar char="•"/>
            </a:pPr>
            <a:r>
              <a:rPr lang="en-GB" sz="2400">
                <a:solidFill>
                  <a:srgbClr val="000000"/>
                </a:solidFill>
                <a:effectLst/>
                <a:latin typeface="Corbel" panose="020B0503020204020204" pitchFamily="34" charset="0"/>
              </a:rPr>
              <a:t>It acts as a crucial base for making data-driven decisions intended to increase sales through marketing initiatives and engineering strategies.</a:t>
            </a:r>
            <a:endParaRPr lang="en-GB" dirty="0"/>
          </a:p>
        </p:txBody>
      </p:sp>
    </p:spTree>
    <p:extLst>
      <p:ext uri="{BB962C8B-B14F-4D97-AF65-F5344CB8AC3E}">
        <p14:creationId xmlns:p14="http://schemas.microsoft.com/office/powerpoint/2010/main" val="100518337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85428F22-76B3-4107-AADE-3F9EC95FD32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1" name="Group 10">
            <a:extLst>
              <a:ext uri="{FF2B5EF4-FFF2-40B4-BE49-F238E27FC236}">
                <a16:creationId xmlns:a16="http://schemas.microsoft.com/office/drawing/2014/main" id="{5346FBCF-5353-4172-96F5-4B7EB07777C4}"/>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290265" y="-12875"/>
            <a:ext cx="2604396" cy="6890194"/>
            <a:chOff x="2199787" y="-12875"/>
            <a:chExt cx="2679011" cy="6890194"/>
          </a:xfrm>
        </p:grpSpPr>
        <p:sp useBgFill="1">
          <p:nvSpPr>
            <p:cNvPr id="12" name="Rectangle 19">
              <a:extLst>
                <a:ext uri="{FF2B5EF4-FFF2-40B4-BE49-F238E27FC236}">
                  <a16:creationId xmlns:a16="http://schemas.microsoft.com/office/drawing/2014/main" id="{343F3E6D-808D-43AD-9485-AD0014BEAE2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white">
            <a:xfrm>
              <a:off x="2199787" y="-12875"/>
              <a:ext cx="2679011" cy="5301468"/>
            </a:xfrm>
            <a:custGeom>
              <a:avLst/>
              <a:gdLst>
                <a:gd name="connsiteX0" fmla="*/ 0 w 2570017"/>
                <a:gd name="connsiteY0" fmla="*/ 0 h 2554287"/>
                <a:gd name="connsiteX1" fmla="*/ 2570017 w 2570017"/>
                <a:gd name="connsiteY1" fmla="*/ 0 h 2554287"/>
                <a:gd name="connsiteX2" fmla="*/ 2570017 w 2570017"/>
                <a:gd name="connsiteY2" fmla="*/ 2554287 h 2554287"/>
                <a:gd name="connsiteX3" fmla="*/ 0 w 2570017"/>
                <a:gd name="connsiteY3" fmla="*/ 2554287 h 2554287"/>
                <a:gd name="connsiteX4" fmla="*/ 0 w 2570017"/>
                <a:gd name="connsiteY4" fmla="*/ 0 h 2554287"/>
                <a:gd name="connsiteX0" fmla="*/ 904009 w 2570017"/>
                <a:gd name="connsiteY0" fmla="*/ 0 h 2554287"/>
                <a:gd name="connsiteX1" fmla="*/ 2570017 w 2570017"/>
                <a:gd name="connsiteY1" fmla="*/ 0 h 2554287"/>
                <a:gd name="connsiteX2" fmla="*/ 2570017 w 2570017"/>
                <a:gd name="connsiteY2" fmla="*/ 2554287 h 2554287"/>
                <a:gd name="connsiteX3" fmla="*/ 0 w 2570017"/>
                <a:gd name="connsiteY3" fmla="*/ 2554287 h 2554287"/>
                <a:gd name="connsiteX4" fmla="*/ 904009 w 2570017"/>
                <a:gd name="connsiteY4" fmla="*/ 0 h 2554287"/>
                <a:gd name="connsiteX0" fmla="*/ 644236 w 2570017"/>
                <a:gd name="connsiteY0" fmla="*/ 10391 h 2554287"/>
                <a:gd name="connsiteX1" fmla="*/ 2570017 w 2570017"/>
                <a:gd name="connsiteY1" fmla="*/ 0 h 2554287"/>
                <a:gd name="connsiteX2" fmla="*/ 2570017 w 2570017"/>
                <a:gd name="connsiteY2" fmla="*/ 2554287 h 2554287"/>
                <a:gd name="connsiteX3" fmla="*/ 0 w 2570017"/>
                <a:gd name="connsiteY3" fmla="*/ 2554287 h 2554287"/>
                <a:gd name="connsiteX4" fmla="*/ 644236 w 2570017"/>
                <a:gd name="connsiteY4" fmla="*/ 10391 h 2554287"/>
                <a:gd name="connsiteX0" fmla="*/ 633845 w 2570017"/>
                <a:gd name="connsiteY0" fmla="*/ 0 h 2554287"/>
                <a:gd name="connsiteX1" fmla="*/ 2570017 w 2570017"/>
                <a:gd name="connsiteY1" fmla="*/ 0 h 2554287"/>
                <a:gd name="connsiteX2" fmla="*/ 2570017 w 2570017"/>
                <a:gd name="connsiteY2" fmla="*/ 2554287 h 2554287"/>
                <a:gd name="connsiteX3" fmla="*/ 0 w 2570017"/>
                <a:gd name="connsiteY3" fmla="*/ 2554287 h 2554287"/>
                <a:gd name="connsiteX4" fmla="*/ 633845 w 2570017"/>
                <a:gd name="connsiteY4" fmla="*/ 0 h 2554287"/>
                <a:gd name="connsiteX0" fmla="*/ 675409 w 2611581"/>
                <a:gd name="connsiteY0" fmla="*/ 0 h 2554287"/>
                <a:gd name="connsiteX1" fmla="*/ 2611581 w 2611581"/>
                <a:gd name="connsiteY1" fmla="*/ 0 h 2554287"/>
                <a:gd name="connsiteX2" fmla="*/ 2611581 w 2611581"/>
                <a:gd name="connsiteY2" fmla="*/ 2554287 h 2554287"/>
                <a:gd name="connsiteX3" fmla="*/ 0 w 2611581"/>
                <a:gd name="connsiteY3" fmla="*/ 2554287 h 2554287"/>
                <a:gd name="connsiteX4" fmla="*/ 675409 w 2611581"/>
                <a:gd name="connsiteY4" fmla="*/ 0 h 2554287"/>
                <a:gd name="connsiteX0" fmla="*/ 650979 w 2587151"/>
                <a:gd name="connsiteY0" fmla="*/ 0 h 2554287"/>
                <a:gd name="connsiteX1" fmla="*/ 2587151 w 2587151"/>
                <a:gd name="connsiteY1" fmla="*/ 0 h 2554287"/>
                <a:gd name="connsiteX2" fmla="*/ 2587151 w 2587151"/>
                <a:gd name="connsiteY2" fmla="*/ 2554287 h 2554287"/>
                <a:gd name="connsiteX3" fmla="*/ 0 w 2587151"/>
                <a:gd name="connsiteY3" fmla="*/ 2548595 h 2554287"/>
                <a:gd name="connsiteX4" fmla="*/ 650979 w 2587151"/>
                <a:gd name="connsiteY4" fmla="*/ 0 h 2554287"/>
                <a:gd name="connsiteX0" fmla="*/ 730379 w 2587151"/>
                <a:gd name="connsiteY0" fmla="*/ 5692 h 2554287"/>
                <a:gd name="connsiteX1" fmla="*/ 2587151 w 2587151"/>
                <a:gd name="connsiteY1" fmla="*/ 0 h 2554287"/>
                <a:gd name="connsiteX2" fmla="*/ 2587151 w 2587151"/>
                <a:gd name="connsiteY2" fmla="*/ 2554287 h 2554287"/>
                <a:gd name="connsiteX3" fmla="*/ 0 w 2587151"/>
                <a:gd name="connsiteY3" fmla="*/ 2548595 h 2554287"/>
                <a:gd name="connsiteX4" fmla="*/ 730379 w 2587151"/>
                <a:gd name="connsiteY4" fmla="*/ 5692 h 2554287"/>
                <a:gd name="connsiteX0" fmla="*/ 864750 w 2587151"/>
                <a:gd name="connsiteY0" fmla="*/ 2847 h 2554287"/>
                <a:gd name="connsiteX1" fmla="*/ 2587151 w 2587151"/>
                <a:gd name="connsiteY1" fmla="*/ 0 h 2554287"/>
                <a:gd name="connsiteX2" fmla="*/ 2587151 w 2587151"/>
                <a:gd name="connsiteY2" fmla="*/ 2554287 h 2554287"/>
                <a:gd name="connsiteX3" fmla="*/ 0 w 2587151"/>
                <a:gd name="connsiteY3" fmla="*/ 2548595 h 2554287"/>
                <a:gd name="connsiteX4" fmla="*/ 864750 w 2587151"/>
                <a:gd name="connsiteY4" fmla="*/ 2847 h 2554287"/>
                <a:gd name="connsiteX0" fmla="*/ 883073 w 2587151"/>
                <a:gd name="connsiteY0" fmla="*/ 1 h 2554287"/>
                <a:gd name="connsiteX1" fmla="*/ 2587151 w 2587151"/>
                <a:gd name="connsiteY1" fmla="*/ 0 h 2554287"/>
                <a:gd name="connsiteX2" fmla="*/ 2587151 w 2587151"/>
                <a:gd name="connsiteY2" fmla="*/ 2554287 h 2554287"/>
                <a:gd name="connsiteX3" fmla="*/ 0 w 2587151"/>
                <a:gd name="connsiteY3" fmla="*/ 2548595 h 2554287"/>
                <a:gd name="connsiteX4" fmla="*/ 883073 w 2587151"/>
                <a:gd name="connsiteY4" fmla="*/ 1 h 2554287"/>
                <a:gd name="connsiteX0" fmla="*/ 895288 w 2599366"/>
                <a:gd name="connsiteY0" fmla="*/ 1 h 2554287"/>
                <a:gd name="connsiteX1" fmla="*/ 2599366 w 2599366"/>
                <a:gd name="connsiteY1" fmla="*/ 0 h 2554287"/>
                <a:gd name="connsiteX2" fmla="*/ 2599366 w 2599366"/>
                <a:gd name="connsiteY2" fmla="*/ 2554287 h 2554287"/>
                <a:gd name="connsiteX3" fmla="*/ 0 w 2599366"/>
                <a:gd name="connsiteY3" fmla="*/ 2542904 h 2554287"/>
                <a:gd name="connsiteX4" fmla="*/ 895288 w 2599366"/>
                <a:gd name="connsiteY4" fmla="*/ 1 h 2554287"/>
                <a:gd name="connsiteX0" fmla="*/ 895288 w 2599366"/>
                <a:gd name="connsiteY0" fmla="*/ 1 h 2554287"/>
                <a:gd name="connsiteX1" fmla="*/ 2599366 w 2599366"/>
                <a:gd name="connsiteY1" fmla="*/ 0 h 2554287"/>
                <a:gd name="connsiteX2" fmla="*/ 2599366 w 2599366"/>
                <a:gd name="connsiteY2" fmla="*/ 2554287 h 2554287"/>
                <a:gd name="connsiteX3" fmla="*/ 0 w 2599366"/>
                <a:gd name="connsiteY3" fmla="*/ 2542904 h 2554287"/>
                <a:gd name="connsiteX4" fmla="*/ 895288 w 2599366"/>
                <a:gd name="connsiteY4" fmla="*/ 1 h 2554287"/>
                <a:gd name="connsiteX0" fmla="*/ 895288 w 2611581"/>
                <a:gd name="connsiteY0" fmla="*/ 1 h 2565670"/>
                <a:gd name="connsiteX1" fmla="*/ 2599366 w 2611581"/>
                <a:gd name="connsiteY1" fmla="*/ 0 h 2565670"/>
                <a:gd name="connsiteX2" fmla="*/ 2611581 w 2611581"/>
                <a:gd name="connsiteY2" fmla="*/ 2565670 h 2565670"/>
                <a:gd name="connsiteX3" fmla="*/ 0 w 2611581"/>
                <a:gd name="connsiteY3" fmla="*/ 2542904 h 2565670"/>
                <a:gd name="connsiteX4" fmla="*/ 895288 w 2611581"/>
                <a:gd name="connsiteY4" fmla="*/ 1 h 2565670"/>
                <a:gd name="connsiteX0" fmla="*/ 895288 w 2611581"/>
                <a:gd name="connsiteY0" fmla="*/ 1 h 2565670"/>
                <a:gd name="connsiteX1" fmla="*/ 2599366 w 2611581"/>
                <a:gd name="connsiteY1" fmla="*/ 0 h 2565670"/>
                <a:gd name="connsiteX2" fmla="*/ 2611581 w 2611581"/>
                <a:gd name="connsiteY2" fmla="*/ 2565670 h 2565670"/>
                <a:gd name="connsiteX3" fmla="*/ 0 w 2611581"/>
                <a:gd name="connsiteY3" fmla="*/ 2542904 h 2565670"/>
                <a:gd name="connsiteX4" fmla="*/ 895288 w 2611581"/>
                <a:gd name="connsiteY4" fmla="*/ 1 h 2565670"/>
                <a:gd name="connsiteX0" fmla="*/ 895288 w 2611581"/>
                <a:gd name="connsiteY0" fmla="*/ 1 h 2565670"/>
                <a:gd name="connsiteX1" fmla="*/ 2599366 w 2611581"/>
                <a:gd name="connsiteY1" fmla="*/ 0 h 2565670"/>
                <a:gd name="connsiteX2" fmla="*/ 2611581 w 2611581"/>
                <a:gd name="connsiteY2" fmla="*/ 2565670 h 2565670"/>
                <a:gd name="connsiteX3" fmla="*/ 0 w 2611581"/>
                <a:gd name="connsiteY3" fmla="*/ 2545750 h 2565670"/>
                <a:gd name="connsiteX4" fmla="*/ 895288 w 2611581"/>
                <a:gd name="connsiteY4" fmla="*/ 1 h 2565670"/>
                <a:gd name="connsiteX0" fmla="*/ 1544433 w 3260726"/>
                <a:gd name="connsiteY0" fmla="*/ 1 h 2565670"/>
                <a:gd name="connsiteX1" fmla="*/ 3248511 w 3260726"/>
                <a:gd name="connsiteY1" fmla="*/ 0 h 2565670"/>
                <a:gd name="connsiteX2" fmla="*/ 3260726 w 3260726"/>
                <a:gd name="connsiteY2" fmla="*/ 2565670 h 2565670"/>
                <a:gd name="connsiteX3" fmla="*/ 0 w 3260726"/>
                <a:gd name="connsiteY3" fmla="*/ 2521058 h 2565670"/>
                <a:gd name="connsiteX4" fmla="*/ 1544433 w 3260726"/>
                <a:gd name="connsiteY4" fmla="*/ 1 h 2565670"/>
                <a:gd name="connsiteX0" fmla="*/ 921784 w 3260726"/>
                <a:gd name="connsiteY0" fmla="*/ 12347 h 2565670"/>
                <a:gd name="connsiteX1" fmla="*/ 3248511 w 3260726"/>
                <a:gd name="connsiteY1" fmla="*/ 0 h 2565670"/>
                <a:gd name="connsiteX2" fmla="*/ 3260726 w 3260726"/>
                <a:gd name="connsiteY2" fmla="*/ 2565670 h 2565670"/>
                <a:gd name="connsiteX3" fmla="*/ 0 w 3260726"/>
                <a:gd name="connsiteY3" fmla="*/ 2521058 h 2565670"/>
                <a:gd name="connsiteX4" fmla="*/ 921784 w 3260726"/>
                <a:gd name="connsiteY4" fmla="*/ 12347 h 2565670"/>
                <a:gd name="connsiteX0" fmla="*/ 921784 w 3260726"/>
                <a:gd name="connsiteY0" fmla="*/ 12347 h 2565670"/>
                <a:gd name="connsiteX1" fmla="*/ 2321160 w 3260726"/>
                <a:gd name="connsiteY1" fmla="*/ 0 h 2565670"/>
                <a:gd name="connsiteX2" fmla="*/ 3260726 w 3260726"/>
                <a:gd name="connsiteY2" fmla="*/ 2565670 h 2565670"/>
                <a:gd name="connsiteX3" fmla="*/ 0 w 3260726"/>
                <a:gd name="connsiteY3" fmla="*/ 2521058 h 2565670"/>
                <a:gd name="connsiteX4" fmla="*/ 921784 w 3260726"/>
                <a:gd name="connsiteY4" fmla="*/ 12347 h 2565670"/>
                <a:gd name="connsiteX0" fmla="*/ 921784 w 2322228"/>
                <a:gd name="connsiteY0" fmla="*/ 12347 h 2565670"/>
                <a:gd name="connsiteX1" fmla="*/ 2321160 w 2322228"/>
                <a:gd name="connsiteY1" fmla="*/ 0 h 2565670"/>
                <a:gd name="connsiteX2" fmla="*/ 2320129 w 2322228"/>
                <a:gd name="connsiteY2" fmla="*/ 2565670 h 2565670"/>
                <a:gd name="connsiteX3" fmla="*/ 0 w 2322228"/>
                <a:gd name="connsiteY3" fmla="*/ 2521058 h 2565670"/>
                <a:gd name="connsiteX4" fmla="*/ 921784 w 2322228"/>
                <a:gd name="connsiteY4" fmla="*/ 12347 h 2565670"/>
                <a:gd name="connsiteX0" fmla="*/ 921784 w 2322228"/>
                <a:gd name="connsiteY0" fmla="*/ 0 h 2571841"/>
                <a:gd name="connsiteX1" fmla="*/ 2321160 w 2322228"/>
                <a:gd name="connsiteY1" fmla="*/ 6171 h 2571841"/>
                <a:gd name="connsiteX2" fmla="*/ 2320129 w 2322228"/>
                <a:gd name="connsiteY2" fmla="*/ 2571841 h 2571841"/>
                <a:gd name="connsiteX3" fmla="*/ 0 w 2322228"/>
                <a:gd name="connsiteY3" fmla="*/ 2527229 h 2571841"/>
                <a:gd name="connsiteX4" fmla="*/ 921784 w 2322228"/>
                <a:gd name="connsiteY4" fmla="*/ 0 h 2571841"/>
                <a:gd name="connsiteX0" fmla="*/ 921784 w 2611583"/>
                <a:gd name="connsiteY0" fmla="*/ 0 h 2540977"/>
                <a:gd name="connsiteX1" fmla="*/ 2321160 w 2611583"/>
                <a:gd name="connsiteY1" fmla="*/ 6171 h 2540977"/>
                <a:gd name="connsiteX2" fmla="*/ 2611583 w 2611583"/>
                <a:gd name="connsiteY2" fmla="*/ 2540977 h 2540977"/>
                <a:gd name="connsiteX3" fmla="*/ 0 w 2611583"/>
                <a:gd name="connsiteY3" fmla="*/ 2527229 h 2540977"/>
                <a:gd name="connsiteX4" fmla="*/ 921784 w 2611583"/>
                <a:gd name="connsiteY4" fmla="*/ 0 h 2540977"/>
                <a:gd name="connsiteX0" fmla="*/ 921784 w 2611583"/>
                <a:gd name="connsiteY0" fmla="*/ 2 h 2540979"/>
                <a:gd name="connsiteX1" fmla="*/ 2572870 w 2611583"/>
                <a:gd name="connsiteY1" fmla="*/ 0 h 2540979"/>
                <a:gd name="connsiteX2" fmla="*/ 2611583 w 2611583"/>
                <a:gd name="connsiteY2" fmla="*/ 2540979 h 2540979"/>
                <a:gd name="connsiteX3" fmla="*/ 0 w 2611583"/>
                <a:gd name="connsiteY3" fmla="*/ 2527231 h 2540979"/>
                <a:gd name="connsiteX4" fmla="*/ 921784 w 2611583"/>
                <a:gd name="connsiteY4" fmla="*/ 2 h 2540979"/>
                <a:gd name="connsiteX0" fmla="*/ 921784 w 2705467"/>
                <a:gd name="connsiteY0" fmla="*/ 0 h 2540977"/>
                <a:gd name="connsiteX1" fmla="*/ 2705349 w 2705467"/>
                <a:gd name="connsiteY1" fmla="*/ 6171 h 2540977"/>
                <a:gd name="connsiteX2" fmla="*/ 2611583 w 2705467"/>
                <a:gd name="connsiteY2" fmla="*/ 2540977 h 2540977"/>
                <a:gd name="connsiteX3" fmla="*/ 0 w 2705467"/>
                <a:gd name="connsiteY3" fmla="*/ 2527229 h 2540977"/>
                <a:gd name="connsiteX4" fmla="*/ 921784 w 2705467"/>
                <a:gd name="connsiteY4" fmla="*/ 0 h 2540977"/>
                <a:gd name="connsiteX0" fmla="*/ 921784 w 2718702"/>
                <a:gd name="connsiteY0" fmla="*/ 2 h 2540979"/>
                <a:gd name="connsiteX1" fmla="*/ 2718597 w 2718702"/>
                <a:gd name="connsiteY1" fmla="*/ 0 h 2540979"/>
                <a:gd name="connsiteX2" fmla="*/ 2611583 w 2718702"/>
                <a:gd name="connsiteY2" fmla="*/ 2540979 h 2540979"/>
                <a:gd name="connsiteX3" fmla="*/ 0 w 2718702"/>
                <a:gd name="connsiteY3" fmla="*/ 2527231 h 2540979"/>
                <a:gd name="connsiteX4" fmla="*/ 921784 w 2718702"/>
                <a:gd name="connsiteY4" fmla="*/ 2 h 2540979"/>
                <a:gd name="connsiteX0" fmla="*/ 921784 w 2679012"/>
                <a:gd name="connsiteY0" fmla="*/ 0 h 2540977"/>
                <a:gd name="connsiteX1" fmla="*/ 2678853 w 2679012"/>
                <a:gd name="connsiteY1" fmla="*/ 6171 h 2540977"/>
                <a:gd name="connsiteX2" fmla="*/ 2611583 w 2679012"/>
                <a:gd name="connsiteY2" fmla="*/ 2540977 h 2540977"/>
                <a:gd name="connsiteX3" fmla="*/ 0 w 2679012"/>
                <a:gd name="connsiteY3" fmla="*/ 2527229 h 2540977"/>
                <a:gd name="connsiteX4" fmla="*/ 921784 w 2679012"/>
                <a:gd name="connsiteY4" fmla="*/ 0 h 254097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679012" h="2540977">
                  <a:moveTo>
                    <a:pt x="921784" y="0"/>
                  </a:moveTo>
                  <a:lnTo>
                    <a:pt x="2678853" y="6171"/>
                  </a:lnTo>
                  <a:cubicBezTo>
                    <a:pt x="2682925" y="861394"/>
                    <a:pt x="2607511" y="1685754"/>
                    <a:pt x="2611583" y="2540977"/>
                  </a:cubicBezTo>
                  <a:lnTo>
                    <a:pt x="0" y="2527229"/>
                  </a:lnTo>
                  <a:lnTo>
                    <a:pt x="921784" y="0"/>
                  </a:lnTo>
                  <a:close/>
                </a:path>
              </a:pathLst>
            </a:custGeom>
            <a:blipFill rotWithShape="0">
              <a:blip r:embed="rId2">
                <a:duotone>
                  <a:schemeClr val="bg2">
                    <a:shade val="76000"/>
                    <a:satMod val="180000"/>
                  </a:schemeClr>
                  <a:schemeClr val="bg2">
                    <a:tint val="80000"/>
                    <a:satMod val="120000"/>
                    <a:lumMod val="180000"/>
                  </a:schemeClr>
                </a:duotone>
              </a:blip>
              <a:stretch>
                <a:fillRect l="-114598" r="-265621" b="-28686"/>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3" name="Rectangle 20">
              <a:extLst>
                <a:ext uri="{FF2B5EF4-FFF2-40B4-BE49-F238E27FC236}">
                  <a16:creationId xmlns:a16="http://schemas.microsoft.com/office/drawing/2014/main" id="{03DB1AC6-5430-4CD3-BD83-86E675A11A3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white">
            <a:xfrm>
              <a:off x="2211875" y="5257482"/>
              <a:ext cx="2586931" cy="1619837"/>
            </a:xfrm>
            <a:custGeom>
              <a:avLst/>
              <a:gdLst>
                <a:gd name="connsiteX0" fmla="*/ 0 w 2611581"/>
                <a:gd name="connsiteY0" fmla="*/ 0 h 4303713"/>
                <a:gd name="connsiteX1" fmla="*/ 2611581 w 2611581"/>
                <a:gd name="connsiteY1" fmla="*/ 0 h 4303713"/>
                <a:gd name="connsiteX2" fmla="*/ 2611581 w 2611581"/>
                <a:gd name="connsiteY2" fmla="*/ 4303713 h 4303713"/>
                <a:gd name="connsiteX3" fmla="*/ 0 w 2611581"/>
                <a:gd name="connsiteY3" fmla="*/ 4303713 h 4303713"/>
                <a:gd name="connsiteX4" fmla="*/ 0 w 2611581"/>
                <a:gd name="connsiteY4" fmla="*/ 0 h 4303713"/>
                <a:gd name="connsiteX0" fmla="*/ 0 w 2611581"/>
                <a:gd name="connsiteY0" fmla="*/ 0 h 4314104"/>
                <a:gd name="connsiteX1" fmla="*/ 2611581 w 2611581"/>
                <a:gd name="connsiteY1" fmla="*/ 0 h 4314104"/>
                <a:gd name="connsiteX2" fmla="*/ 2611581 w 2611581"/>
                <a:gd name="connsiteY2" fmla="*/ 4303713 h 4314104"/>
                <a:gd name="connsiteX3" fmla="*/ 1693718 w 2611581"/>
                <a:gd name="connsiteY3" fmla="*/ 4314104 h 4314104"/>
                <a:gd name="connsiteX4" fmla="*/ 0 w 2611581"/>
                <a:gd name="connsiteY4" fmla="*/ 0 h 4314104"/>
                <a:gd name="connsiteX0" fmla="*/ 0 w 2611581"/>
                <a:gd name="connsiteY0" fmla="*/ 0 h 4314104"/>
                <a:gd name="connsiteX1" fmla="*/ 2611581 w 2611581"/>
                <a:gd name="connsiteY1" fmla="*/ 0 h 4314104"/>
                <a:gd name="connsiteX2" fmla="*/ 2611581 w 2611581"/>
                <a:gd name="connsiteY2" fmla="*/ 4303713 h 4314104"/>
                <a:gd name="connsiteX3" fmla="*/ 1963882 w 2611581"/>
                <a:gd name="connsiteY3" fmla="*/ 4314104 h 4314104"/>
                <a:gd name="connsiteX4" fmla="*/ 0 w 2611581"/>
                <a:gd name="connsiteY4" fmla="*/ 0 h 4314104"/>
                <a:gd name="connsiteX0" fmla="*/ 0 w 2611581"/>
                <a:gd name="connsiteY0" fmla="*/ 0 h 4303713"/>
                <a:gd name="connsiteX1" fmla="*/ 2611581 w 2611581"/>
                <a:gd name="connsiteY1" fmla="*/ 0 h 4303713"/>
                <a:gd name="connsiteX2" fmla="*/ 2611581 w 2611581"/>
                <a:gd name="connsiteY2" fmla="*/ 4303713 h 4303713"/>
                <a:gd name="connsiteX3" fmla="*/ 2213264 w 2611581"/>
                <a:gd name="connsiteY3" fmla="*/ 4293322 h 4303713"/>
                <a:gd name="connsiteX4" fmla="*/ 0 w 2611581"/>
                <a:gd name="connsiteY4" fmla="*/ 0 h 4303713"/>
                <a:gd name="connsiteX0" fmla="*/ 0 w 2611581"/>
                <a:gd name="connsiteY0" fmla="*/ 0 h 4303713"/>
                <a:gd name="connsiteX1" fmla="*/ 2611581 w 2611581"/>
                <a:gd name="connsiteY1" fmla="*/ 0 h 4303713"/>
                <a:gd name="connsiteX2" fmla="*/ 2611581 w 2611581"/>
                <a:gd name="connsiteY2" fmla="*/ 4303713 h 4303713"/>
                <a:gd name="connsiteX3" fmla="*/ 2171701 w 2611581"/>
                <a:gd name="connsiteY3" fmla="*/ 3638695 h 4303713"/>
                <a:gd name="connsiteX4" fmla="*/ 0 w 2611581"/>
                <a:gd name="connsiteY4" fmla="*/ 0 h 4303713"/>
                <a:gd name="connsiteX0" fmla="*/ 0 w 2720934"/>
                <a:gd name="connsiteY0" fmla="*/ 268283 h 4303713"/>
                <a:gd name="connsiteX1" fmla="*/ 2720934 w 2720934"/>
                <a:gd name="connsiteY1" fmla="*/ 0 h 4303713"/>
                <a:gd name="connsiteX2" fmla="*/ 2720934 w 2720934"/>
                <a:gd name="connsiteY2" fmla="*/ 4303713 h 4303713"/>
                <a:gd name="connsiteX3" fmla="*/ 2281054 w 2720934"/>
                <a:gd name="connsiteY3" fmla="*/ 3638695 h 4303713"/>
                <a:gd name="connsiteX4" fmla="*/ 0 w 2720934"/>
                <a:gd name="connsiteY4" fmla="*/ 268283 h 4303713"/>
                <a:gd name="connsiteX0" fmla="*/ 0 w 2720934"/>
                <a:gd name="connsiteY0" fmla="*/ 268283 h 4303713"/>
                <a:gd name="connsiteX1" fmla="*/ 2720934 w 2720934"/>
                <a:gd name="connsiteY1" fmla="*/ 0 h 4303713"/>
                <a:gd name="connsiteX2" fmla="*/ 2720934 w 2720934"/>
                <a:gd name="connsiteY2" fmla="*/ 4303713 h 4303713"/>
                <a:gd name="connsiteX3" fmla="*/ 2264231 w 2720934"/>
                <a:gd name="connsiteY3" fmla="*/ 3717600 h 4303713"/>
                <a:gd name="connsiteX4" fmla="*/ 0 w 2720934"/>
                <a:gd name="connsiteY4" fmla="*/ 268283 h 4303713"/>
                <a:gd name="connsiteX0" fmla="*/ 0 w 2720934"/>
                <a:gd name="connsiteY0" fmla="*/ 268283 h 4335275"/>
                <a:gd name="connsiteX1" fmla="*/ 2720934 w 2720934"/>
                <a:gd name="connsiteY1" fmla="*/ 0 h 4335275"/>
                <a:gd name="connsiteX2" fmla="*/ 2653639 w 2720934"/>
                <a:gd name="connsiteY2" fmla="*/ 4335275 h 4335275"/>
                <a:gd name="connsiteX3" fmla="*/ 2264231 w 2720934"/>
                <a:gd name="connsiteY3" fmla="*/ 3717600 h 4335275"/>
                <a:gd name="connsiteX4" fmla="*/ 0 w 2720934"/>
                <a:gd name="connsiteY4" fmla="*/ 268283 h 4335275"/>
                <a:gd name="connsiteX0" fmla="*/ 0 w 2737757"/>
                <a:gd name="connsiteY0" fmla="*/ 236721 h 4335275"/>
                <a:gd name="connsiteX1" fmla="*/ 2737757 w 2737757"/>
                <a:gd name="connsiteY1" fmla="*/ 0 h 4335275"/>
                <a:gd name="connsiteX2" fmla="*/ 2670462 w 2737757"/>
                <a:gd name="connsiteY2" fmla="*/ 4335275 h 4335275"/>
                <a:gd name="connsiteX3" fmla="*/ 2281054 w 2737757"/>
                <a:gd name="connsiteY3" fmla="*/ 3717600 h 4335275"/>
                <a:gd name="connsiteX4" fmla="*/ 0 w 2737757"/>
                <a:gd name="connsiteY4" fmla="*/ 236721 h 4335275"/>
                <a:gd name="connsiteX0" fmla="*/ 0 w 2729346"/>
                <a:gd name="connsiteY0" fmla="*/ 0 h 4098554"/>
                <a:gd name="connsiteX1" fmla="*/ 2729346 w 2729346"/>
                <a:gd name="connsiteY1" fmla="*/ 126250 h 4098554"/>
                <a:gd name="connsiteX2" fmla="*/ 2670462 w 2729346"/>
                <a:gd name="connsiteY2" fmla="*/ 4098554 h 4098554"/>
                <a:gd name="connsiteX3" fmla="*/ 2281054 w 2729346"/>
                <a:gd name="connsiteY3" fmla="*/ 3480879 h 4098554"/>
                <a:gd name="connsiteX4" fmla="*/ 0 w 2729346"/>
                <a:gd name="connsiteY4" fmla="*/ 0 h 4098554"/>
                <a:gd name="connsiteX0" fmla="*/ 0 w 2720934"/>
                <a:gd name="connsiteY0" fmla="*/ 0 h 4098554"/>
                <a:gd name="connsiteX1" fmla="*/ 2720934 w 2720934"/>
                <a:gd name="connsiteY1" fmla="*/ 31562 h 4098554"/>
                <a:gd name="connsiteX2" fmla="*/ 2670462 w 2720934"/>
                <a:gd name="connsiteY2" fmla="*/ 4098554 h 4098554"/>
                <a:gd name="connsiteX3" fmla="*/ 2281054 w 2720934"/>
                <a:gd name="connsiteY3" fmla="*/ 3480879 h 4098554"/>
                <a:gd name="connsiteX4" fmla="*/ 0 w 2720934"/>
                <a:gd name="connsiteY4" fmla="*/ 0 h 4098554"/>
                <a:gd name="connsiteX0" fmla="*/ 0 w 2720934"/>
                <a:gd name="connsiteY0" fmla="*/ 15782 h 4114336"/>
                <a:gd name="connsiteX1" fmla="*/ 2720934 w 2720934"/>
                <a:gd name="connsiteY1" fmla="*/ 0 h 4114336"/>
                <a:gd name="connsiteX2" fmla="*/ 2670462 w 2720934"/>
                <a:gd name="connsiteY2" fmla="*/ 4114336 h 4114336"/>
                <a:gd name="connsiteX3" fmla="*/ 2281054 w 2720934"/>
                <a:gd name="connsiteY3" fmla="*/ 3496661 h 4114336"/>
                <a:gd name="connsiteX4" fmla="*/ 0 w 2720934"/>
                <a:gd name="connsiteY4" fmla="*/ 15782 h 4114336"/>
                <a:gd name="connsiteX0" fmla="*/ 0 w 2820289"/>
                <a:gd name="connsiteY0" fmla="*/ 15782 h 4114336"/>
                <a:gd name="connsiteX1" fmla="*/ 2820289 w 2820289"/>
                <a:gd name="connsiteY1" fmla="*/ 0 h 4114336"/>
                <a:gd name="connsiteX2" fmla="*/ 2769817 w 2820289"/>
                <a:gd name="connsiteY2" fmla="*/ 4114336 h 4114336"/>
                <a:gd name="connsiteX3" fmla="*/ 2380409 w 2820289"/>
                <a:gd name="connsiteY3" fmla="*/ 3496661 h 4114336"/>
                <a:gd name="connsiteX4" fmla="*/ 0 w 2820289"/>
                <a:gd name="connsiteY4" fmla="*/ 15782 h 4114336"/>
                <a:gd name="connsiteX0" fmla="*/ 0 w 2820289"/>
                <a:gd name="connsiteY0" fmla="*/ 15782 h 4114336"/>
                <a:gd name="connsiteX1" fmla="*/ 2820289 w 2820289"/>
                <a:gd name="connsiteY1" fmla="*/ 0 h 4114336"/>
                <a:gd name="connsiteX2" fmla="*/ 2769817 w 2820289"/>
                <a:gd name="connsiteY2" fmla="*/ 4114336 h 4114336"/>
                <a:gd name="connsiteX3" fmla="*/ 2362876 w 2820289"/>
                <a:gd name="connsiteY3" fmla="*/ 3517980 h 4114336"/>
                <a:gd name="connsiteX4" fmla="*/ 0 w 2820289"/>
                <a:gd name="connsiteY4" fmla="*/ 15782 h 4114336"/>
                <a:gd name="connsiteX0" fmla="*/ 0 w 2820289"/>
                <a:gd name="connsiteY0" fmla="*/ 15782 h 4114336"/>
                <a:gd name="connsiteX1" fmla="*/ 2820289 w 2820289"/>
                <a:gd name="connsiteY1" fmla="*/ 0 h 4114336"/>
                <a:gd name="connsiteX2" fmla="*/ 2763972 w 2820289"/>
                <a:gd name="connsiteY2" fmla="*/ 4114336 h 4114336"/>
                <a:gd name="connsiteX3" fmla="*/ 2362876 w 2820289"/>
                <a:gd name="connsiteY3" fmla="*/ 3517980 h 4114336"/>
                <a:gd name="connsiteX4" fmla="*/ 0 w 2820289"/>
                <a:gd name="connsiteY4" fmla="*/ 15782 h 4114336"/>
                <a:gd name="connsiteX0" fmla="*/ 0 w 3721149"/>
                <a:gd name="connsiteY0" fmla="*/ 0 h 4269703"/>
                <a:gd name="connsiteX1" fmla="*/ 3721149 w 3721149"/>
                <a:gd name="connsiteY1" fmla="*/ 155367 h 4269703"/>
                <a:gd name="connsiteX2" fmla="*/ 3664832 w 3721149"/>
                <a:gd name="connsiteY2" fmla="*/ 4269703 h 4269703"/>
                <a:gd name="connsiteX3" fmla="*/ 3263736 w 3721149"/>
                <a:gd name="connsiteY3" fmla="*/ 3673347 h 4269703"/>
                <a:gd name="connsiteX4" fmla="*/ 0 w 3721149"/>
                <a:gd name="connsiteY4" fmla="*/ 0 h 4269703"/>
                <a:gd name="connsiteX0" fmla="*/ 0 w 3721149"/>
                <a:gd name="connsiteY0" fmla="*/ 0 h 4289488"/>
                <a:gd name="connsiteX1" fmla="*/ 3721149 w 3721149"/>
                <a:gd name="connsiteY1" fmla="*/ 155367 h 4289488"/>
                <a:gd name="connsiteX2" fmla="*/ 3664832 w 3721149"/>
                <a:gd name="connsiteY2" fmla="*/ 4269703 h 4289488"/>
                <a:gd name="connsiteX3" fmla="*/ 1705997 w 3721149"/>
                <a:gd name="connsiteY3" fmla="*/ 4289488 h 4289488"/>
                <a:gd name="connsiteX4" fmla="*/ 0 w 3721149"/>
                <a:gd name="connsiteY4" fmla="*/ 0 h 4289488"/>
                <a:gd name="connsiteX0" fmla="*/ 0 w 3664846"/>
                <a:gd name="connsiteY0" fmla="*/ 15785 h 4305273"/>
                <a:gd name="connsiteX1" fmla="*/ 3664846 w 3664846"/>
                <a:gd name="connsiteY1" fmla="*/ 0 h 4305273"/>
                <a:gd name="connsiteX2" fmla="*/ 3664832 w 3664846"/>
                <a:gd name="connsiteY2" fmla="*/ 4285488 h 4305273"/>
                <a:gd name="connsiteX3" fmla="*/ 1705997 w 3664846"/>
                <a:gd name="connsiteY3" fmla="*/ 4305273 h 4305273"/>
                <a:gd name="connsiteX4" fmla="*/ 0 w 3664846"/>
                <a:gd name="connsiteY4" fmla="*/ 15785 h 430527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664846" h="4305273">
                  <a:moveTo>
                    <a:pt x="0" y="15785"/>
                  </a:moveTo>
                  <a:lnTo>
                    <a:pt x="3664846" y="0"/>
                  </a:lnTo>
                  <a:cubicBezTo>
                    <a:pt x="3664841" y="1428496"/>
                    <a:pt x="3664837" y="2856992"/>
                    <a:pt x="3664832" y="4285488"/>
                  </a:cubicBezTo>
                  <a:lnTo>
                    <a:pt x="1705997" y="4305273"/>
                  </a:lnTo>
                  <a:lnTo>
                    <a:pt x="0" y="15785"/>
                  </a:lnTo>
                  <a:close/>
                </a:path>
              </a:pathLst>
            </a:custGeom>
            <a:blipFill rotWithShape="0">
              <a:blip r:embed="rId2">
                <a:duotone>
                  <a:schemeClr val="bg2">
                    <a:shade val="76000"/>
                    <a:satMod val="180000"/>
                  </a:schemeClr>
                  <a:schemeClr val="bg2">
                    <a:tint val="80000"/>
                    <a:satMod val="120000"/>
                    <a:lumMod val="180000"/>
                  </a:schemeClr>
                </a:duotone>
              </a:blip>
              <a:stretch>
                <a:fillRect l="-163116" t="-323529" r="-398251"/>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5" name="Group 14">
            <a:extLst>
              <a:ext uri="{FF2B5EF4-FFF2-40B4-BE49-F238E27FC236}">
                <a16:creationId xmlns:a16="http://schemas.microsoft.com/office/drawing/2014/main" id="{78326E10-C8CB-487F-A110-F861268DE61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360612" y="0"/>
            <a:ext cx="2436813" cy="6858001"/>
            <a:chOff x="1320800" y="0"/>
            <a:chExt cx="2436813" cy="6858001"/>
          </a:xfrm>
        </p:grpSpPr>
        <p:sp>
          <p:nvSpPr>
            <p:cNvPr id="16" name="Freeform 6">
              <a:extLst>
                <a:ext uri="{FF2B5EF4-FFF2-40B4-BE49-F238E27FC236}">
                  <a16:creationId xmlns:a16="http://schemas.microsoft.com/office/drawing/2014/main" id="{3279962B-46D2-4E19-B632-39B80D1E80A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627188" y="0"/>
              <a:ext cx="1122363" cy="5329238"/>
            </a:xfrm>
            <a:custGeom>
              <a:avLst/>
              <a:gdLst/>
              <a:ahLst/>
              <a:cxnLst/>
              <a:rect l="0" t="0" r="r" b="b"/>
              <a:pathLst>
                <a:path w="707" h="3357">
                  <a:moveTo>
                    <a:pt x="0" y="3330"/>
                  </a:moveTo>
                  <a:lnTo>
                    <a:pt x="156" y="3357"/>
                  </a:lnTo>
                  <a:lnTo>
                    <a:pt x="707" y="0"/>
                  </a:lnTo>
                  <a:lnTo>
                    <a:pt x="547" y="0"/>
                  </a:lnTo>
                  <a:lnTo>
                    <a:pt x="0" y="3330"/>
                  </a:lnTo>
                  <a:close/>
                </a:path>
              </a:pathLst>
            </a:custGeom>
            <a:solidFill>
              <a:schemeClr val="accent1"/>
            </a:solidFill>
            <a:ln>
              <a:noFill/>
            </a:ln>
          </p:spPr>
          <p:txBody>
            <a:bodyPr/>
            <a:lstStyle/>
            <a:p>
              <a:endParaRPr lang="en-GB"/>
            </a:p>
          </p:txBody>
        </p:sp>
        <p:sp>
          <p:nvSpPr>
            <p:cNvPr id="17" name="Freeform 7">
              <a:extLst>
                <a:ext uri="{FF2B5EF4-FFF2-40B4-BE49-F238E27FC236}">
                  <a16:creationId xmlns:a16="http://schemas.microsoft.com/office/drawing/2014/main" id="{321A335A-53CB-4C17-AB51-5D9C2DCB45E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20800" y="0"/>
              <a:ext cx="1117600" cy="5276850"/>
            </a:xfrm>
            <a:custGeom>
              <a:avLst/>
              <a:gdLst/>
              <a:ahLst/>
              <a:cxnLst/>
              <a:rect l="0" t="0" r="r" b="b"/>
              <a:pathLst>
                <a:path w="704" h="3324">
                  <a:moveTo>
                    <a:pt x="704" y="0"/>
                  </a:moveTo>
                  <a:lnTo>
                    <a:pt x="545" y="0"/>
                  </a:lnTo>
                  <a:lnTo>
                    <a:pt x="0" y="3300"/>
                  </a:lnTo>
                  <a:lnTo>
                    <a:pt x="157" y="3324"/>
                  </a:lnTo>
                  <a:lnTo>
                    <a:pt x="704" y="0"/>
                  </a:lnTo>
                  <a:close/>
                </a:path>
              </a:pathLst>
            </a:custGeom>
            <a:solidFill>
              <a:schemeClr val="tx1">
                <a:lumMod val="65000"/>
                <a:lumOff val="35000"/>
              </a:schemeClr>
            </a:solidFill>
            <a:ln>
              <a:noFill/>
            </a:ln>
          </p:spPr>
          <p:txBody>
            <a:bodyPr/>
            <a:lstStyle/>
            <a:p>
              <a:endParaRPr lang="en-GB"/>
            </a:p>
          </p:txBody>
        </p:sp>
        <p:sp>
          <p:nvSpPr>
            <p:cNvPr id="18" name="Freeform 8">
              <a:extLst>
                <a:ext uri="{FF2B5EF4-FFF2-40B4-BE49-F238E27FC236}">
                  <a16:creationId xmlns:a16="http://schemas.microsoft.com/office/drawing/2014/main" id="{A0E0D557-405B-469F-AEDE-4E3404AA416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20800" y="5238750"/>
              <a:ext cx="1228725" cy="1619250"/>
            </a:xfrm>
            <a:custGeom>
              <a:avLst/>
              <a:gdLst/>
              <a:ahLst/>
              <a:cxnLst/>
              <a:rect l="0" t="0" r="r" b="b"/>
              <a:pathLst>
                <a:path w="774" h="1020">
                  <a:moveTo>
                    <a:pt x="0" y="0"/>
                  </a:moveTo>
                  <a:lnTo>
                    <a:pt x="740" y="1020"/>
                  </a:lnTo>
                  <a:lnTo>
                    <a:pt x="774" y="1020"/>
                  </a:lnTo>
                  <a:lnTo>
                    <a:pt x="0" y="0"/>
                  </a:lnTo>
                  <a:close/>
                </a:path>
              </a:pathLst>
            </a:custGeom>
            <a:solidFill>
              <a:schemeClr val="tx1">
                <a:lumMod val="85000"/>
                <a:lumOff val="15000"/>
              </a:schemeClr>
            </a:solidFill>
            <a:ln>
              <a:noFill/>
            </a:ln>
          </p:spPr>
          <p:txBody>
            <a:bodyPr/>
            <a:lstStyle/>
            <a:p>
              <a:endParaRPr lang="en-GB"/>
            </a:p>
          </p:txBody>
        </p:sp>
        <p:sp>
          <p:nvSpPr>
            <p:cNvPr id="19" name="Freeform 9">
              <a:extLst>
                <a:ext uri="{FF2B5EF4-FFF2-40B4-BE49-F238E27FC236}">
                  <a16:creationId xmlns:a16="http://schemas.microsoft.com/office/drawing/2014/main" id="{D8D4E62F-9393-40A6-9E85-9F3B59C4628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627188" y="5291138"/>
              <a:ext cx="1495425" cy="1566863"/>
            </a:xfrm>
            <a:custGeom>
              <a:avLst/>
              <a:gdLst/>
              <a:ahLst/>
              <a:cxnLst/>
              <a:rect l="0" t="0" r="r" b="b"/>
              <a:pathLst>
                <a:path w="942" h="987">
                  <a:moveTo>
                    <a:pt x="0" y="0"/>
                  </a:moveTo>
                  <a:lnTo>
                    <a:pt x="909" y="987"/>
                  </a:lnTo>
                  <a:lnTo>
                    <a:pt x="942" y="987"/>
                  </a:lnTo>
                  <a:lnTo>
                    <a:pt x="0" y="0"/>
                  </a:lnTo>
                  <a:close/>
                </a:path>
              </a:pathLst>
            </a:custGeom>
            <a:solidFill>
              <a:schemeClr val="accent1">
                <a:lumMod val="50000"/>
              </a:schemeClr>
            </a:solidFill>
            <a:ln>
              <a:noFill/>
            </a:ln>
          </p:spPr>
          <p:txBody>
            <a:bodyPr/>
            <a:lstStyle/>
            <a:p>
              <a:endParaRPr lang="en-GB"/>
            </a:p>
          </p:txBody>
        </p:sp>
        <p:sp>
          <p:nvSpPr>
            <p:cNvPr id="20" name="Freeform 10">
              <a:extLst>
                <a:ext uri="{FF2B5EF4-FFF2-40B4-BE49-F238E27FC236}">
                  <a16:creationId xmlns:a16="http://schemas.microsoft.com/office/drawing/2014/main" id="{FABD11B1-DE89-45BC-8204-968C88AADC3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627188" y="5286375"/>
              <a:ext cx="2130425" cy="1571625"/>
            </a:xfrm>
            <a:custGeom>
              <a:avLst/>
              <a:gdLst/>
              <a:ahLst/>
              <a:cxnLst/>
              <a:rect l="0" t="0" r="r" b="b"/>
              <a:pathLst>
                <a:path w="1342" h="990">
                  <a:moveTo>
                    <a:pt x="0" y="3"/>
                  </a:moveTo>
                  <a:lnTo>
                    <a:pt x="942" y="990"/>
                  </a:lnTo>
                  <a:lnTo>
                    <a:pt x="1342" y="990"/>
                  </a:lnTo>
                  <a:lnTo>
                    <a:pt x="156" y="27"/>
                  </a:lnTo>
                  <a:lnTo>
                    <a:pt x="0" y="0"/>
                  </a:lnTo>
                  <a:lnTo>
                    <a:pt x="0" y="3"/>
                  </a:lnTo>
                  <a:close/>
                </a:path>
              </a:pathLst>
            </a:custGeom>
            <a:solidFill>
              <a:schemeClr val="accent1">
                <a:lumMod val="75000"/>
              </a:schemeClr>
            </a:solidFill>
            <a:ln>
              <a:noFill/>
            </a:ln>
          </p:spPr>
          <p:txBody>
            <a:bodyPr/>
            <a:lstStyle/>
            <a:p>
              <a:endParaRPr lang="en-GB"/>
            </a:p>
          </p:txBody>
        </p:sp>
        <p:sp>
          <p:nvSpPr>
            <p:cNvPr id="21" name="Freeform 11">
              <a:extLst>
                <a:ext uri="{FF2B5EF4-FFF2-40B4-BE49-F238E27FC236}">
                  <a16:creationId xmlns:a16="http://schemas.microsoft.com/office/drawing/2014/main" id="{AFA4965A-1FBC-44B8-B96A-3F5275C3AEF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20800" y="5238750"/>
              <a:ext cx="1695450" cy="1619250"/>
            </a:xfrm>
            <a:custGeom>
              <a:avLst/>
              <a:gdLst/>
              <a:ahLst/>
              <a:cxnLst/>
              <a:rect l="0" t="0" r="r" b="b"/>
              <a:pathLst>
                <a:path w="1068" h="1020">
                  <a:moveTo>
                    <a:pt x="1068" y="1020"/>
                  </a:moveTo>
                  <a:lnTo>
                    <a:pt x="184" y="60"/>
                  </a:lnTo>
                  <a:lnTo>
                    <a:pt x="154" y="27"/>
                  </a:lnTo>
                  <a:lnTo>
                    <a:pt x="157" y="27"/>
                  </a:lnTo>
                  <a:lnTo>
                    <a:pt x="157" y="24"/>
                  </a:lnTo>
                  <a:lnTo>
                    <a:pt x="154" y="24"/>
                  </a:lnTo>
                  <a:lnTo>
                    <a:pt x="0" y="0"/>
                  </a:lnTo>
                  <a:lnTo>
                    <a:pt x="0" y="0"/>
                  </a:lnTo>
                  <a:lnTo>
                    <a:pt x="774" y="1020"/>
                  </a:lnTo>
                  <a:lnTo>
                    <a:pt x="1068" y="1020"/>
                  </a:lnTo>
                  <a:close/>
                </a:path>
              </a:pathLst>
            </a:custGeom>
            <a:solidFill>
              <a:schemeClr val="tx1">
                <a:lumMod val="75000"/>
                <a:lumOff val="25000"/>
              </a:schemeClr>
            </a:solidFill>
            <a:ln>
              <a:noFill/>
            </a:ln>
          </p:spPr>
          <p:txBody>
            <a:bodyPr/>
            <a:lstStyle/>
            <a:p>
              <a:endParaRPr lang="en-GB"/>
            </a:p>
          </p:txBody>
        </p:sp>
      </p:grpSp>
      <p:sp>
        <p:nvSpPr>
          <p:cNvPr id="2" name="Title 1">
            <a:extLst>
              <a:ext uri="{FF2B5EF4-FFF2-40B4-BE49-F238E27FC236}">
                <a16:creationId xmlns:a16="http://schemas.microsoft.com/office/drawing/2014/main" id="{E48CCFE2-D780-6272-0A92-C1D144851272}"/>
              </a:ext>
            </a:extLst>
          </p:cNvPr>
          <p:cNvSpPr>
            <a:spLocks noGrp="1"/>
          </p:cNvSpPr>
          <p:nvPr>
            <p:ph type="title"/>
          </p:nvPr>
        </p:nvSpPr>
        <p:spPr>
          <a:xfrm>
            <a:off x="3962399" y="685800"/>
            <a:ext cx="7345891" cy="1413933"/>
          </a:xfrm>
        </p:spPr>
        <p:txBody>
          <a:bodyPr>
            <a:normAutofit/>
          </a:bodyPr>
          <a:lstStyle/>
          <a:p>
            <a:r>
              <a:rPr lang="en-US" dirty="0">
                <a:latin typeface="Rockwell Extra Bold" panose="02060903040505020403" pitchFamily="18" charset="0"/>
              </a:rPr>
              <a:t>How the algorithm works?</a:t>
            </a:r>
            <a:endParaRPr lang="en-GB" dirty="0">
              <a:latin typeface="Rockwell Extra Bold" panose="02060903040505020403" pitchFamily="18" charset="0"/>
            </a:endParaRPr>
          </a:p>
        </p:txBody>
      </p:sp>
      <p:pic>
        <p:nvPicPr>
          <p:cNvPr id="5" name="Picture 4">
            <a:extLst>
              <a:ext uri="{FF2B5EF4-FFF2-40B4-BE49-F238E27FC236}">
                <a16:creationId xmlns:a16="http://schemas.microsoft.com/office/drawing/2014/main" id="{1E9DB77A-D5E0-8D55-760F-8241C99411DC}"/>
              </a:ext>
            </a:extLst>
          </p:cNvPr>
          <p:cNvPicPr>
            <a:picLocks noChangeAspect="1"/>
          </p:cNvPicPr>
          <p:nvPr/>
        </p:nvPicPr>
        <p:blipFill>
          <a:blip r:embed="rId3"/>
          <a:srcRect r="71502" b="-445"/>
          <a:stretch/>
        </p:blipFill>
        <p:spPr>
          <a:xfrm>
            <a:off x="20" y="10"/>
            <a:ext cx="3459143" cy="6857990"/>
          </a:xfrm>
          <a:custGeom>
            <a:avLst/>
            <a:gdLst/>
            <a:ahLst/>
            <a:cxnLst/>
            <a:rect l="l" t="t" r="r" b="b"/>
            <a:pathLst>
              <a:path w="3458633" h="6858000">
                <a:moveTo>
                  <a:pt x="0" y="0"/>
                </a:moveTo>
                <a:lnTo>
                  <a:pt x="3174999" y="0"/>
                </a:lnTo>
                <a:lnTo>
                  <a:pt x="2294466" y="5223932"/>
                </a:lnTo>
                <a:lnTo>
                  <a:pt x="3458633" y="6853767"/>
                </a:lnTo>
                <a:lnTo>
                  <a:pt x="0" y="6858000"/>
                </a:lnTo>
                <a:lnTo>
                  <a:pt x="0" y="0"/>
                </a:lnTo>
                <a:close/>
              </a:path>
            </a:pathLst>
          </a:custGeom>
          <a:ln w="38100">
            <a:noFill/>
          </a:ln>
          <a:effectLst/>
        </p:spPr>
      </p:pic>
      <p:sp>
        <p:nvSpPr>
          <p:cNvPr id="3" name="Content Placeholder 2">
            <a:extLst>
              <a:ext uri="{FF2B5EF4-FFF2-40B4-BE49-F238E27FC236}">
                <a16:creationId xmlns:a16="http://schemas.microsoft.com/office/drawing/2014/main" id="{FEAF9B35-3FBD-9CFD-3C8E-4324CD5954DA}"/>
              </a:ext>
            </a:extLst>
          </p:cNvPr>
          <p:cNvSpPr>
            <a:spLocks noGrp="1"/>
          </p:cNvSpPr>
          <p:nvPr>
            <p:ph idx="1"/>
          </p:nvPr>
        </p:nvSpPr>
        <p:spPr>
          <a:xfrm>
            <a:off x="3843867" y="2048933"/>
            <a:ext cx="7659156" cy="3742267"/>
          </a:xfrm>
        </p:spPr>
        <p:txBody>
          <a:bodyPr>
            <a:normAutofit/>
          </a:bodyPr>
          <a:lstStyle/>
          <a:p>
            <a:pPr marL="283464" indent="-283464" algn="l" rtl="0" eaLnBrk="1" latinLnBrk="0" hangingPunct="1">
              <a:lnSpc>
                <a:spcPct val="90000"/>
              </a:lnSpc>
              <a:spcBef>
                <a:spcPts val="480"/>
              </a:spcBef>
              <a:spcAft>
                <a:spcPts val="600"/>
              </a:spcAft>
              <a:buFont typeface="Arial" panose="020B0604020202020204" pitchFamily="34" charset="0"/>
              <a:buChar char="•"/>
            </a:pPr>
            <a:r>
              <a:rPr lang="en-GB" sz="2000">
                <a:solidFill>
                  <a:srgbClr val="000000"/>
                </a:solidFill>
                <a:effectLst/>
                <a:latin typeface="Corbel" panose="020B0503020204020204" pitchFamily="34" charset="0"/>
              </a:rPr>
              <a:t>We employ Excel to develop formulas, forecasts, and visual representations from the generated database, which aids us in making informed decisions based on the demand-supply dynamics of available rooms over various timeframes, thus allowing us to enhance profits throughout the year.</a:t>
            </a:r>
          </a:p>
          <a:p>
            <a:pPr marL="283464" indent="-283464" algn="l" rtl="0" eaLnBrk="1" latinLnBrk="0" hangingPunct="1">
              <a:lnSpc>
                <a:spcPct val="90000"/>
              </a:lnSpc>
              <a:spcBef>
                <a:spcPts val="480"/>
              </a:spcBef>
              <a:spcAft>
                <a:spcPts val="600"/>
              </a:spcAft>
              <a:buFont typeface="Arial" panose="020B0604020202020204" pitchFamily="34" charset="0"/>
              <a:buChar char="•"/>
            </a:pPr>
            <a:r>
              <a:rPr lang="en-GB" sz="2000">
                <a:solidFill>
                  <a:srgbClr val="000000"/>
                </a:solidFill>
                <a:effectLst/>
                <a:latin typeface="Corbel" panose="020B0503020204020204" pitchFamily="34" charset="0"/>
              </a:rPr>
              <a:t>The computer will execute calculations that require precise evaluation to identify the most effective marketing strategy, ensuring the business can effectively position itself in the market and maximize sales potential for the facilities.</a:t>
            </a:r>
          </a:p>
          <a:p>
            <a:pPr marL="283464" indent="-283464" algn="l" rtl="0" eaLnBrk="1" latinLnBrk="0" hangingPunct="1">
              <a:lnSpc>
                <a:spcPct val="90000"/>
              </a:lnSpc>
              <a:spcBef>
                <a:spcPts val="480"/>
              </a:spcBef>
              <a:spcAft>
                <a:spcPts val="600"/>
              </a:spcAft>
              <a:buFont typeface="Arial" panose="020B0604020202020204" pitchFamily="34" charset="0"/>
              <a:buChar char="•"/>
            </a:pPr>
            <a:r>
              <a:rPr lang="en-GB" sz="2000">
                <a:solidFill>
                  <a:srgbClr val="000000"/>
                </a:solidFill>
                <a:effectLst/>
                <a:latin typeface="Corbel" panose="020B0503020204020204" pitchFamily="34" charset="0"/>
              </a:rPr>
              <a:t>While there is one clear strategy for achieving optimal occupancy rates for the business, this decision must be meticulously crafted based on all available information.</a:t>
            </a:r>
            <a:endParaRPr lang="en-GB" sz="2000" dirty="0">
              <a:latin typeface="+mj-lt"/>
            </a:endParaRPr>
          </a:p>
        </p:txBody>
      </p:sp>
    </p:spTree>
    <p:extLst>
      <p:ext uri="{BB962C8B-B14F-4D97-AF65-F5344CB8AC3E}">
        <p14:creationId xmlns:p14="http://schemas.microsoft.com/office/powerpoint/2010/main" val="314841459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94C52C56-BEF2-4E22-8C8E-A7AC96B03A7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Freeform: Shape 10">
            <a:extLst>
              <a:ext uri="{FF2B5EF4-FFF2-40B4-BE49-F238E27FC236}">
                <a16:creationId xmlns:a16="http://schemas.microsoft.com/office/drawing/2014/main" id="{42285737-90EE-47DC-AC80-8AE156B1196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1" y="-1"/>
            <a:ext cx="4403709" cy="6858001"/>
          </a:xfrm>
          <a:custGeom>
            <a:avLst/>
            <a:gdLst>
              <a:gd name="connsiteX0" fmla="*/ 3223890 w 4403709"/>
              <a:gd name="connsiteY0" fmla="*/ 6858001 h 6858001"/>
              <a:gd name="connsiteX1" fmla="*/ 4101908 w 4403709"/>
              <a:gd name="connsiteY1" fmla="*/ 6858001 h 6858001"/>
              <a:gd name="connsiteX2" fmla="*/ 3254950 w 4403709"/>
              <a:gd name="connsiteY2" fmla="*/ 1599356 h 6858001"/>
              <a:gd name="connsiteX3" fmla="*/ 3254950 w 4403709"/>
              <a:gd name="connsiteY3" fmla="*/ 1594062 h 6858001"/>
              <a:gd name="connsiteX4" fmla="*/ 4403709 w 4403709"/>
              <a:gd name="connsiteY4" fmla="*/ 0 h 6858001"/>
              <a:gd name="connsiteX5" fmla="*/ 3254950 w 4403709"/>
              <a:gd name="connsiteY5" fmla="*/ 0 h 6858001"/>
              <a:gd name="connsiteX6" fmla="*/ 2903520 w 4403709"/>
              <a:gd name="connsiteY6" fmla="*/ 0 h 6858001"/>
              <a:gd name="connsiteX7" fmla="*/ 0 w 4403709"/>
              <a:gd name="connsiteY7" fmla="*/ 0 h 6858001"/>
              <a:gd name="connsiteX8" fmla="*/ 0 w 4403709"/>
              <a:gd name="connsiteY8" fmla="*/ 6858000 h 6858001"/>
              <a:gd name="connsiteX9" fmla="*/ 3223890 w 4403709"/>
              <a:gd name="connsiteY9" fmla="*/ 6858000 h 68580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403709" h="6858001">
                <a:moveTo>
                  <a:pt x="3223890" y="6858001"/>
                </a:moveTo>
                <a:lnTo>
                  <a:pt x="4101908" y="6858001"/>
                </a:lnTo>
                <a:lnTo>
                  <a:pt x="3254950" y="1599356"/>
                </a:lnTo>
                <a:lnTo>
                  <a:pt x="3254950" y="1594062"/>
                </a:lnTo>
                <a:lnTo>
                  <a:pt x="4403709" y="0"/>
                </a:lnTo>
                <a:lnTo>
                  <a:pt x="3254950" y="0"/>
                </a:lnTo>
                <a:lnTo>
                  <a:pt x="2903520" y="0"/>
                </a:lnTo>
                <a:lnTo>
                  <a:pt x="0" y="0"/>
                </a:lnTo>
                <a:lnTo>
                  <a:pt x="0" y="6858000"/>
                </a:lnTo>
                <a:lnTo>
                  <a:pt x="3223890" y="6858000"/>
                </a:lnTo>
                <a:close/>
              </a:path>
            </a:pathLst>
          </a:custGeom>
          <a:ln>
            <a:noFill/>
          </a:ln>
        </p:spPr>
        <p:style>
          <a:lnRef idx="2">
            <a:schemeClr val="accent1">
              <a:shade val="50000"/>
            </a:schemeClr>
          </a:lnRef>
          <a:fillRef idx="1002">
            <a:schemeClr val="dk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2" name="Title 1">
            <a:extLst>
              <a:ext uri="{FF2B5EF4-FFF2-40B4-BE49-F238E27FC236}">
                <a16:creationId xmlns:a16="http://schemas.microsoft.com/office/drawing/2014/main" id="{EC96B30A-D05E-ACE8-0729-C95769857245}"/>
              </a:ext>
            </a:extLst>
          </p:cNvPr>
          <p:cNvSpPr>
            <a:spLocks noGrp="1"/>
          </p:cNvSpPr>
          <p:nvPr>
            <p:ph type="title"/>
          </p:nvPr>
        </p:nvSpPr>
        <p:spPr>
          <a:xfrm>
            <a:off x="535021" y="685800"/>
            <a:ext cx="2639962" cy="5105400"/>
          </a:xfrm>
        </p:spPr>
        <p:txBody>
          <a:bodyPr>
            <a:normAutofit/>
          </a:bodyPr>
          <a:lstStyle/>
          <a:p>
            <a:r>
              <a:rPr lang="en-US">
                <a:solidFill>
                  <a:srgbClr val="FFFFFF"/>
                </a:solidFill>
                <a:latin typeface="Rockwell Extra Bold" panose="02060903040505020403" pitchFamily="18" charset="0"/>
              </a:rPr>
              <a:t>What we offer?</a:t>
            </a:r>
            <a:endParaRPr lang="en-GB">
              <a:solidFill>
                <a:srgbClr val="FFFFFF"/>
              </a:solidFill>
              <a:latin typeface="Rockwell Extra Bold" panose="02060903040505020403" pitchFamily="18" charset="0"/>
            </a:endParaRPr>
          </a:p>
        </p:txBody>
      </p:sp>
      <p:grpSp>
        <p:nvGrpSpPr>
          <p:cNvPr id="13" name="Group 12">
            <a:extLst>
              <a:ext uri="{FF2B5EF4-FFF2-40B4-BE49-F238E27FC236}">
                <a16:creationId xmlns:a16="http://schemas.microsoft.com/office/drawing/2014/main" id="{B57BDC17-F1B3-455F-BBF1-680AA1F25C06}"/>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3315292" y="0"/>
            <a:ext cx="2436813" cy="6858001"/>
            <a:chOff x="1320800" y="0"/>
            <a:chExt cx="2436813" cy="6858001"/>
          </a:xfrm>
        </p:grpSpPr>
        <p:sp>
          <p:nvSpPr>
            <p:cNvPr id="14" name="Freeform 6">
              <a:extLst>
                <a:ext uri="{FF2B5EF4-FFF2-40B4-BE49-F238E27FC236}">
                  <a16:creationId xmlns:a16="http://schemas.microsoft.com/office/drawing/2014/main" id="{64E2FA9A-FEF7-4501-B0EB-5E45EDD2177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627188" y="0"/>
              <a:ext cx="1122363" cy="5329238"/>
            </a:xfrm>
            <a:custGeom>
              <a:avLst/>
              <a:gdLst/>
              <a:ahLst/>
              <a:cxnLst/>
              <a:rect l="0" t="0" r="r" b="b"/>
              <a:pathLst>
                <a:path w="707" h="3357">
                  <a:moveTo>
                    <a:pt x="0" y="3330"/>
                  </a:moveTo>
                  <a:lnTo>
                    <a:pt x="156" y="3357"/>
                  </a:lnTo>
                  <a:lnTo>
                    <a:pt x="707" y="0"/>
                  </a:lnTo>
                  <a:lnTo>
                    <a:pt x="547" y="0"/>
                  </a:lnTo>
                  <a:lnTo>
                    <a:pt x="0" y="3330"/>
                  </a:lnTo>
                  <a:close/>
                </a:path>
              </a:pathLst>
            </a:custGeom>
            <a:solidFill>
              <a:schemeClr val="accent1"/>
            </a:solidFill>
            <a:ln>
              <a:noFill/>
            </a:ln>
          </p:spPr>
          <p:txBody>
            <a:bodyPr/>
            <a:lstStyle/>
            <a:p>
              <a:endParaRPr lang="en-GB"/>
            </a:p>
          </p:txBody>
        </p:sp>
        <p:sp>
          <p:nvSpPr>
            <p:cNvPr id="15" name="Freeform 7">
              <a:extLst>
                <a:ext uri="{FF2B5EF4-FFF2-40B4-BE49-F238E27FC236}">
                  <a16:creationId xmlns:a16="http://schemas.microsoft.com/office/drawing/2014/main" id="{BC38192B-B4CB-47D4-A3B1-10010247F15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20800" y="0"/>
              <a:ext cx="1117600" cy="5276850"/>
            </a:xfrm>
            <a:custGeom>
              <a:avLst/>
              <a:gdLst/>
              <a:ahLst/>
              <a:cxnLst/>
              <a:rect l="0" t="0" r="r" b="b"/>
              <a:pathLst>
                <a:path w="704" h="3324">
                  <a:moveTo>
                    <a:pt x="704" y="0"/>
                  </a:moveTo>
                  <a:lnTo>
                    <a:pt x="545" y="0"/>
                  </a:lnTo>
                  <a:lnTo>
                    <a:pt x="0" y="3300"/>
                  </a:lnTo>
                  <a:lnTo>
                    <a:pt x="157" y="3324"/>
                  </a:lnTo>
                  <a:lnTo>
                    <a:pt x="704" y="0"/>
                  </a:lnTo>
                  <a:close/>
                </a:path>
              </a:pathLst>
            </a:custGeom>
            <a:solidFill>
              <a:schemeClr val="tx1">
                <a:lumMod val="65000"/>
                <a:lumOff val="35000"/>
              </a:schemeClr>
            </a:solidFill>
            <a:ln>
              <a:noFill/>
            </a:ln>
          </p:spPr>
          <p:txBody>
            <a:bodyPr/>
            <a:lstStyle/>
            <a:p>
              <a:endParaRPr lang="en-GB"/>
            </a:p>
          </p:txBody>
        </p:sp>
        <p:sp>
          <p:nvSpPr>
            <p:cNvPr id="16" name="Freeform 8">
              <a:extLst>
                <a:ext uri="{FF2B5EF4-FFF2-40B4-BE49-F238E27FC236}">
                  <a16:creationId xmlns:a16="http://schemas.microsoft.com/office/drawing/2014/main" id="{96330E33-E171-4B0F-82B5-AF7230399B5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20800" y="5238750"/>
              <a:ext cx="1228725" cy="1619250"/>
            </a:xfrm>
            <a:custGeom>
              <a:avLst/>
              <a:gdLst/>
              <a:ahLst/>
              <a:cxnLst/>
              <a:rect l="0" t="0" r="r" b="b"/>
              <a:pathLst>
                <a:path w="774" h="1020">
                  <a:moveTo>
                    <a:pt x="0" y="0"/>
                  </a:moveTo>
                  <a:lnTo>
                    <a:pt x="740" y="1020"/>
                  </a:lnTo>
                  <a:lnTo>
                    <a:pt x="774" y="1020"/>
                  </a:lnTo>
                  <a:lnTo>
                    <a:pt x="0" y="0"/>
                  </a:lnTo>
                  <a:close/>
                </a:path>
              </a:pathLst>
            </a:custGeom>
            <a:solidFill>
              <a:schemeClr val="tx1">
                <a:lumMod val="85000"/>
                <a:lumOff val="15000"/>
              </a:schemeClr>
            </a:solidFill>
            <a:ln>
              <a:noFill/>
            </a:ln>
          </p:spPr>
          <p:txBody>
            <a:bodyPr/>
            <a:lstStyle/>
            <a:p>
              <a:endParaRPr lang="en-GB"/>
            </a:p>
          </p:txBody>
        </p:sp>
        <p:sp>
          <p:nvSpPr>
            <p:cNvPr id="17" name="Freeform 9">
              <a:extLst>
                <a:ext uri="{FF2B5EF4-FFF2-40B4-BE49-F238E27FC236}">
                  <a16:creationId xmlns:a16="http://schemas.microsoft.com/office/drawing/2014/main" id="{332B1723-69BF-42D7-B757-0FA059E1525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627188" y="5291138"/>
              <a:ext cx="1495425" cy="1566863"/>
            </a:xfrm>
            <a:custGeom>
              <a:avLst/>
              <a:gdLst/>
              <a:ahLst/>
              <a:cxnLst/>
              <a:rect l="0" t="0" r="r" b="b"/>
              <a:pathLst>
                <a:path w="942" h="987">
                  <a:moveTo>
                    <a:pt x="0" y="0"/>
                  </a:moveTo>
                  <a:lnTo>
                    <a:pt x="909" y="987"/>
                  </a:lnTo>
                  <a:lnTo>
                    <a:pt x="942" y="987"/>
                  </a:lnTo>
                  <a:lnTo>
                    <a:pt x="0" y="0"/>
                  </a:lnTo>
                  <a:close/>
                </a:path>
              </a:pathLst>
            </a:custGeom>
            <a:solidFill>
              <a:schemeClr val="accent1">
                <a:lumMod val="50000"/>
              </a:schemeClr>
            </a:solidFill>
            <a:ln>
              <a:noFill/>
            </a:ln>
          </p:spPr>
          <p:txBody>
            <a:bodyPr/>
            <a:lstStyle/>
            <a:p>
              <a:endParaRPr lang="en-GB"/>
            </a:p>
          </p:txBody>
        </p:sp>
        <p:sp>
          <p:nvSpPr>
            <p:cNvPr id="18" name="Freeform 10">
              <a:extLst>
                <a:ext uri="{FF2B5EF4-FFF2-40B4-BE49-F238E27FC236}">
                  <a16:creationId xmlns:a16="http://schemas.microsoft.com/office/drawing/2014/main" id="{F115D62D-1E96-48D1-A78D-D370A0BFB9B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627188" y="5286375"/>
              <a:ext cx="2130425" cy="1571625"/>
            </a:xfrm>
            <a:custGeom>
              <a:avLst/>
              <a:gdLst/>
              <a:ahLst/>
              <a:cxnLst/>
              <a:rect l="0" t="0" r="r" b="b"/>
              <a:pathLst>
                <a:path w="1342" h="990">
                  <a:moveTo>
                    <a:pt x="0" y="3"/>
                  </a:moveTo>
                  <a:lnTo>
                    <a:pt x="942" y="990"/>
                  </a:lnTo>
                  <a:lnTo>
                    <a:pt x="1342" y="990"/>
                  </a:lnTo>
                  <a:lnTo>
                    <a:pt x="156" y="27"/>
                  </a:lnTo>
                  <a:lnTo>
                    <a:pt x="0" y="0"/>
                  </a:lnTo>
                  <a:lnTo>
                    <a:pt x="0" y="3"/>
                  </a:lnTo>
                  <a:close/>
                </a:path>
              </a:pathLst>
            </a:custGeom>
            <a:solidFill>
              <a:schemeClr val="accent1">
                <a:lumMod val="75000"/>
              </a:schemeClr>
            </a:solidFill>
            <a:ln>
              <a:noFill/>
            </a:ln>
          </p:spPr>
          <p:txBody>
            <a:bodyPr/>
            <a:lstStyle/>
            <a:p>
              <a:endParaRPr lang="en-GB"/>
            </a:p>
          </p:txBody>
        </p:sp>
        <p:sp>
          <p:nvSpPr>
            <p:cNvPr id="19" name="Freeform 11">
              <a:extLst>
                <a:ext uri="{FF2B5EF4-FFF2-40B4-BE49-F238E27FC236}">
                  <a16:creationId xmlns:a16="http://schemas.microsoft.com/office/drawing/2014/main" id="{91C2876A-169D-4822-A766-C00578C88B4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20800" y="5238750"/>
              <a:ext cx="1695450" cy="1619250"/>
            </a:xfrm>
            <a:custGeom>
              <a:avLst/>
              <a:gdLst/>
              <a:ahLst/>
              <a:cxnLst/>
              <a:rect l="0" t="0" r="r" b="b"/>
              <a:pathLst>
                <a:path w="1068" h="1020">
                  <a:moveTo>
                    <a:pt x="1068" y="1020"/>
                  </a:moveTo>
                  <a:lnTo>
                    <a:pt x="184" y="60"/>
                  </a:lnTo>
                  <a:lnTo>
                    <a:pt x="154" y="27"/>
                  </a:lnTo>
                  <a:lnTo>
                    <a:pt x="157" y="27"/>
                  </a:lnTo>
                  <a:lnTo>
                    <a:pt x="157" y="24"/>
                  </a:lnTo>
                  <a:lnTo>
                    <a:pt x="154" y="24"/>
                  </a:lnTo>
                  <a:lnTo>
                    <a:pt x="0" y="0"/>
                  </a:lnTo>
                  <a:lnTo>
                    <a:pt x="0" y="0"/>
                  </a:lnTo>
                  <a:lnTo>
                    <a:pt x="774" y="1020"/>
                  </a:lnTo>
                  <a:lnTo>
                    <a:pt x="1068" y="1020"/>
                  </a:lnTo>
                  <a:close/>
                </a:path>
              </a:pathLst>
            </a:custGeom>
            <a:solidFill>
              <a:schemeClr val="tx1">
                <a:lumMod val="75000"/>
                <a:lumOff val="25000"/>
              </a:schemeClr>
            </a:solidFill>
            <a:ln>
              <a:noFill/>
            </a:ln>
          </p:spPr>
          <p:txBody>
            <a:bodyPr/>
            <a:lstStyle/>
            <a:p>
              <a:endParaRPr lang="en-GB"/>
            </a:p>
          </p:txBody>
        </p:sp>
      </p:grpSp>
      <p:graphicFrame>
        <p:nvGraphicFramePr>
          <p:cNvPr id="5" name="Content Placeholder 2">
            <a:extLst>
              <a:ext uri="{FF2B5EF4-FFF2-40B4-BE49-F238E27FC236}">
                <a16:creationId xmlns:a16="http://schemas.microsoft.com/office/drawing/2014/main" id="{384C2F64-1B72-4A89-67A7-EDB8961876E2}"/>
              </a:ext>
            </a:extLst>
          </p:cNvPr>
          <p:cNvGraphicFramePr>
            <a:graphicFrameLocks noGrp="1"/>
          </p:cNvGraphicFramePr>
          <p:nvPr>
            <p:ph idx="1"/>
            <p:extLst>
              <p:ext uri="{D42A27DB-BD31-4B8C-83A1-F6EECF244321}">
                <p14:modId xmlns:p14="http://schemas.microsoft.com/office/powerpoint/2010/main" val="4034218085"/>
              </p:ext>
            </p:extLst>
          </p:nvPr>
        </p:nvGraphicFramePr>
        <p:xfrm>
          <a:off x="5010150" y="685800"/>
          <a:ext cx="6492875" cy="51054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14248190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Parallax">
  <a:themeElements>
    <a:clrScheme name="Parallax">
      <a:dk1>
        <a:sysClr val="windowText" lastClr="000000"/>
      </a:dk1>
      <a:lt1>
        <a:sysClr val="window" lastClr="FFFFFF"/>
      </a:lt1>
      <a:dk2>
        <a:srgbClr val="212121"/>
      </a:dk2>
      <a:lt2>
        <a:srgbClr val="CDD0D1"/>
      </a:lt2>
      <a:accent1>
        <a:srgbClr val="30ACEC"/>
      </a:accent1>
      <a:accent2>
        <a:srgbClr val="80C34F"/>
      </a:accent2>
      <a:accent3>
        <a:srgbClr val="E29D3E"/>
      </a:accent3>
      <a:accent4>
        <a:srgbClr val="D64A3B"/>
      </a:accent4>
      <a:accent5>
        <a:srgbClr val="D64787"/>
      </a:accent5>
      <a:accent6>
        <a:srgbClr val="A666E1"/>
      </a:accent6>
      <a:hlink>
        <a:srgbClr val="3085ED"/>
      </a:hlink>
      <a:folHlink>
        <a:srgbClr val="82B6F4"/>
      </a:folHlink>
    </a:clrScheme>
    <a:fontScheme name="Parallax">
      <a:maj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rallax">
      <a:fillStyleLst>
        <a:solidFill>
          <a:schemeClr val="phClr"/>
        </a:solidFill>
        <a:gradFill rotWithShape="1">
          <a:gsLst>
            <a:gs pos="0">
              <a:schemeClr val="phClr">
                <a:tint val="60000"/>
                <a:lumMod val="104000"/>
              </a:schemeClr>
            </a:gs>
            <a:gs pos="100000">
              <a:schemeClr val="phClr">
                <a:tint val="84000"/>
              </a:schemeClr>
            </a:gs>
          </a:gsLst>
          <a:lin ang="5400000" scaled="0"/>
        </a:gradFill>
        <a:gradFill rotWithShape="1">
          <a:gsLst>
            <a:gs pos="0">
              <a:schemeClr val="phClr">
                <a:tint val="96000"/>
                <a:lumMod val="102000"/>
              </a:schemeClr>
            </a:gs>
            <a:gs pos="100000">
              <a:schemeClr val="phClr">
                <a:shade val="88000"/>
                <a:lumMod val="94000"/>
              </a:schemeClr>
            </a:gs>
          </a:gsLst>
          <a:path path="circle">
            <a:fillToRect l="50000" t="100000" r="100000" b="50000"/>
          </a:path>
        </a:gradFill>
      </a:fillStyleLst>
      <a:lnStyleLst>
        <a:ln w="9525" cap="rnd" cmpd="sng" algn="ctr">
          <a:solidFill>
            <a:schemeClr val="phClr">
              <a:tint val="6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reflection blurRad="12700" stA="26000" endPos="32000" dist="12700" dir="5400000" sy="-100000" rotWithShape="0"/>
          </a:effectLst>
        </a:effectStyle>
        <a:effectStyle>
          <a:effectLst>
            <a:outerShdw blurRad="38100" dist="25400" dir="5400000" rotWithShape="0">
              <a:srgbClr val="000000">
                <a:alpha val="64000"/>
              </a:srgbClr>
            </a:outerShdw>
          </a:effectLst>
          <a:scene3d>
            <a:camera prst="orthographicFront">
              <a:rot lat="0" lon="0" rev="0"/>
            </a:camera>
            <a:lightRig rig="threePt" dir="tl">
              <a:rot lat="0" lon="0" rev="1200000"/>
            </a:lightRig>
          </a:scene3d>
          <a:sp3d>
            <a:bevelT w="25400" h="12700"/>
          </a:sp3d>
        </a:effectStyle>
      </a:effectStyleLst>
      <a:bgFillStyleLst>
        <a:solidFill>
          <a:schemeClr val="phClr"/>
        </a:solidFill>
        <a:gradFill rotWithShape="1">
          <a:gsLst>
            <a:gs pos="0">
              <a:schemeClr val="phClr">
                <a:tint val="90000"/>
                <a:lumMod val="110000"/>
              </a:schemeClr>
            </a:gs>
            <a:gs pos="100000">
              <a:schemeClr val="phClr">
                <a:shade val="64000"/>
                <a:lumMod val="98000"/>
              </a:schemeClr>
            </a:gs>
          </a:gsLst>
          <a:lin ang="5400000" scaled="0"/>
        </a:gradFill>
        <a:blipFill rotWithShape="1">
          <a:blip xmlns:r="http://schemas.openxmlformats.org/officeDocument/2006/relationships" r:embed="rId1">
            <a:duotone>
              <a:schemeClr val="phClr">
                <a:shade val="76000"/>
                <a:satMod val="180000"/>
              </a:schemeClr>
              <a:schemeClr val="phClr">
                <a:tint val="80000"/>
                <a:satMod val="120000"/>
                <a:lumMod val="180000"/>
              </a:schemeClr>
            </a:duotone>
          </a:blip>
          <a:stretch/>
        </a:blipFill>
      </a:bgFillStyleLst>
    </a:fmtScheme>
  </a:themeElements>
  <a:objectDefaults/>
  <a:extraClrSchemeLst/>
  <a:extLst>
    <a:ext uri="{05A4C25C-085E-4340-85A3-A5531E510DB2}">
      <thm15:themeFamily xmlns:thm15="http://schemas.microsoft.com/office/thememl/2012/main" name="Parallax" id="{3388167B-A2EB-4685-9635-1831D9AEF8C4}" vid="{4F7A876A-7598-49CA-AFC8-8EDA2551E4A7}"/>
    </a:ext>
  </a:extLst>
</a:theme>
</file>

<file path=docProps/app.xml><?xml version="1.0" encoding="utf-8"?>
<Properties xmlns="http://schemas.openxmlformats.org/officeDocument/2006/extended-properties" xmlns:vt="http://schemas.openxmlformats.org/officeDocument/2006/docPropsVTypes">
  <Template>TM03457496[[fn=Parallax]]</Template>
  <TotalTime>1959</TotalTime>
  <Words>1142</Words>
  <Application>Microsoft Office PowerPoint</Application>
  <PresentationFormat>Widescreen</PresentationFormat>
  <Paragraphs>52</Paragraphs>
  <Slides>16</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16</vt:i4>
      </vt:variant>
    </vt:vector>
  </HeadingPairs>
  <TitlesOfParts>
    <vt:vector size="20" baseType="lpstr">
      <vt:lpstr>Arial</vt:lpstr>
      <vt:lpstr>Corbel</vt:lpstr>
      <vt:lpstr>Rockwell Extra Bold</vt:lpstr>
      <vt:lpstr>Parallax</vt:lpstr>
      <vt:lpstr>AlgorithmicEngineering Marketing</vt:lpstr>
      <vt:lpstr>Mission</vt:lpstr>
      <vt:lpstr>Objective</vt:lpstr>
      <vt:lpstr>What precisely is an algorithm?</vt:lpstr>
      <vt:lpstr>What is meant by the terms equilibrium point and break-even point?</vt:lpstr>
      <vt:lpstr>What’s needed?</vt:lpstr>
      <vt:lpstr>What is a data base?</vt:lpstr>
      <vt:lpstr>How the algorithm works?</vt:lpstr>
      <vt:lpstr>What we offer?</vt:lpstr>
      <vt:lpstr>Why differ from the competence?</vt:lpstr>
      <vt:lpstr>Digital Sales</vt:lpstr>
      <vt:lpstr>Probability and Statistics</vt:lpstr>
      <vt:lpstr>ROI</vt:lpstr>
      <vt:lpstr>Model of business</vt:lpstr>
      <vt:lpstr>Marketing</vt:lpstr>
      <vt:lpstr>Engineering</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Office</dc:creator>
  <cp:lastModifiedBy>j.goytortua@yahoo.com</cp:lastModifiedBy>
  <cp:revision>23</cp:revision>
  <dcterms:created xsi:type="dcterms:W3CDTF">2025-02-18T15:12:11Z</dcterms:created>
  <dcterms:modified xsi:type="dcterms:W3CDTF">2025-07-03T08:18:36Z</dcterms:modified>
</cp:coreProperties>
</file>